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85" r:id="rId10"/>
    <p:sldId id="286" r:id="rId11"/>
    <p:sldId id="264" r:id="rId12"/>
    <p:sldId id="287" r:id="rId13"/>
    <p:sldId id="265" r:id="rId14"/>
    <p:sldId id="266" r:id="rId15"/>
    <p:sldId id="267" r:id="rId16"/>
    <p:sldId id="288" r:id="rId17"/>
    <p:sldId id="290" r:id="rId18"/>
    <p:sldId id="291" r:id="rId19"/>
    <p:sldId id="268" r:id="rId20"/>
    <p:sldId id="292" r:id="rId21"/>
    <p:sldId id="293" r:id="rId22"/>
    <p:sldId id="289" r:id="rId23"/>
    <p:sldId id="269" r:id="rId24"/>
    <p:sldId id="270" r:id="rId25"/>
    <p:sldId id="271" r:id="rId26"/>
    <p:sldId id="295" r:id="rId27"/>
    <p:sldId id="294" r:id="rId28"/>
    <p:sldId id="296" r:id="rId29"/>
    <p:sldId id="272" r:id="rId30"/>
    <p:sldId id="297" r:id="rId31"/>
    <p:sldId id="298" r:id="rId32"/>
    <p:sldId id="299" r:id="rId33"/>
    <p:sldId id="300" r:id="rId34"/>
    <p:sldId id="274" r:id="rId35"/>
    <p:sldId id="275" r:id="rId36"/>
    <p:sldId id="278" r:id="rId37"/>
    <p:sldId id="279" r:id="rId38"/>
    <p:sldId id="284" r:id="rId39"/>
  </p:sldIdLst>
  <p:sldSz cx="9144000" cy="5143500" type="screen16x9"/>
  <p:notesSz cx="6858000" cy="9144000"/>
  <p:embeddedFontLst>
    <p:embeddedFont>
      <p:font typeface="Titillium Web" panose="020B0604020202020204" charset="0"/>
      <p:regular r:id="rId41"/>
      <p:bold r:id="rId42"/>
      <p:italic r:id="rId43"/>
      <p:boldItalic r:id="rId44"/>
    </p:embeddedFont>
    <p:embeddedFont>
      <p:font typeface="Century Gothic" panose="020B0502020202020204" pitchFamily="34" charset="0"/>
      <p:regular r:id="rId45"/>
      <p:bold r:id="rId46"/>
      <p:italic r:id="rId47"/>
      <p:boldItalic r:id="rId48"/>
    </p:embeddedFont>
    <p:embeddedFont>
      <p:font typeface="Dosis ExtraLight" panose="020B0604020202020204" charset="0"/>
      <p:regular r:id="rId49"/>
      <p:bold r:id="rId50"/>
    </p:embeddedFont>
    <p:embeddedFont>
      <p:font typeface="Dosis" panose="020B0604020202020204" charset="0"/>
      <p:regular r:id="rId51"/>
      <p:bold r:id="rId52"/>
    </p:embeddedFont>
    <p:embeddedFont>
      <p:font typeface="Titillium Web Light"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27D920-4D21-42F8-94BF-7E1F591E5F09}">
  <a:tblStyle styleId="{5627D920-4D21-42F8-94BF-7E1F591E5F0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clustered"/>
        <c:varyColors val="0"/>
        <c:ser>
          <c:idx val="0"/>
          <c:order val="0"/>
          <c:tx>
            <c:strRef>
              <c:f>Hoja1!$B$1</c:f>
              <c:strCache>
                <c:ptCount val="1"/>
                <c:pt idx="0">
                  <c:v>6 AM A 9 AM</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Hoja1!$A$2:$A$17</c:f>
              <c:strCache>
                <c:ptCount val="16"/>
                <c:pt idx="0">
                  <c:v>Noticias </c:v>
                </c:pt>
                <c:pt idx="1">
                  <c:v>Cultura</c:v>
                </c:pt>
                <c:pt idx="2">
                  <c:v>Deporte</c:v>
                </c:pt>
                <c:pt idx="3">
                  <c:v>Comunidad</c:v>
                </c:pt>
                <c:pt idx="4">
                  <c:v>Denuncia</c:v>
                </c:pt>
                <c:pt idx="5">
                  <c:v>Salud</c:v>
                </c:pt>
                <c:pt idx="6">
                  <c:v>Empresarial</c:v>
                </c:pt>
                <c:pt idx="7">
                  <c:v>Servicios</c:v>
                </c:pt>
                <c:pt idx="8">
                  <c:v>Ecología</c:v>
                </c:pt>
                <c:pt idx="9">
                  <c:v>Opinión</c:v>
                </c:pt>
                <c:pt idx="10">
                  <c:v>Entretenimiento</c:v>
                </c:pt>
                <c:pt idx="11">
                  <c:v>Política</c:v>
                </c:pt>
                <c:pt idx="12">
                  <c:v>Música</c:v>
                </c:pt>
                <c:pt idx="13">
                  <c:v>Bomberos</c:v>
                </c:pt>
                <c:pt idx="14">
                  <c:v>Cruz Roja</c:v>
                </c:pt>
                <c:pt idx="15">
                  <c:v>Empoderamiento</c:v>
                </c:pt>
              </c:strCache>
            </c:strRef>
          </c:cat>
          <c:val>
            <c:numRef>
              <c:f>Hoja1!$B$2:$B$17</c:f>
              <c:numCache>
                <c:formatCode>General</c:formatCode>
                <c:ptCount val="16"/>
                <c:pt idx="0">
                  <c:v>50</c:v>
                </c:pt>
                <c:pt idx="1">
                  <c:v>20</c:v>
                </c:pt>
                <c:pt idx="2">
                  <c:v>10</c:v>
                </c:pt>
                <c:pt idx="3">
                  <c:v>10</c:v>
                </c:pt>
                <c:pt idx="4">
                  <c:v>10</c:v>
                </c:pt>
                <c:pt idx="5">
                  <c:v>10</c:v>
                </c:pt>
                <c:pt idx="6">
                  <c:v>5</c:v>
                </c:pt>
                <c:pt idx="7">
                  <c:v>10</c:v>
                </c:pt>
                <c:pt idx="8">
                  <c:v>10</c:v>
                </c:pt>
                <c:pt idx="9">
                  <c:v>10</c:v>
                </c:pt>
                <c:pt idx="10">
                  <c:v>5</c:v>
                </c:pt>
                <c:pt idx="11">
                  <c:v>5</c:v>
                </c:pt>
                <c:pt idx="12">
                  <c:v>10</c:v>
                </c:pt>
                <c:pt idx="13">
                  <c:v>5</c:v>
                </c:pt>
                <c:pt idx="14">
                  <c:v>5</c:v>
                </c:pt>
                <c:pt idx="15">
                  <c:v>5</c:v>
                </c:pt>
              </c:numCache>
            </c:numRef>
          </c:val>
        </c:ser>
        <c:dLbls>
          <c:showLegendKey val="0"/>
          <c:showVal val="0"/>
          <c:showCatName val="0"/>
          <c:showSerName val="0"/>
          <c:showPercent val="0"/>
          <c:showBubbleSize val="0"/>
        </c:dLbls>
        <c:gapWidth val="150"/>
        <c:axId val="-478844032"/>
        <c:axId val="-478846208"/>
      </c:barChart>
      <c:valAx>
        <c:axId val="-478846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478844032"/>
        <c:crosses val="autoZero"/>
        <c:crossBetween val="between"/>
      </c:valAx>
      <c:catAx>
        <c:axId val="-47884403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47884620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2128" b="1" i="0" u="none" strike="noStrike" kern="1200" spc="100" baseline="0">
                <a:solidFill>
                  <a:srgbClr val="FFFFFF">
                    <a:lumMod val="95000"/>
                  </a:srgbClr>
                </a:solidFill>
                <a:effectLst>
                  <a:outerShdw blurRad="50800" dist="38100" dir="5400000" algn="t" rotWithShape="0">
                    <a:prstClr val="black">
                      <a:alpha val="40000"/>
                    </a:prstClr>
                  </a:outerShdw>
                </a:effectLst>
                <a:latin typeface="+mn-lt"/>
                <a:ea typeface="+mn-ea"/>
                <a:cs typeface="+mn-cs"/>
              </a:defRPr>
            </a:pPr>
            <a:r>
              <a:rPr lang="es-CO" sz="3600" b="1" i="0" u="none" strike="noStrike" cap="none" dirty="0">
                <a:solidFill>
                  <a:schemeClr val="bg1"/>
                </a:solidFill>
                <a:latin typeface="Dosis ExtraLight"/>
                <a:ea typeface="Dosis ExtraLight"/>
                <a:cs typeface="Dosis ExtraLight"/>
                <a:sym typeface="Dosis ExtraLight"/>
              </a:rPr>
              <a:t>Campañas</a:t>
            </a:r>
            <a:r>
              <a:rPr lang="es-CO" b="1" dirty="0">
                <a:solidFill>
                  <a:schemeClr val="bg1"/>
                </a:solidFill>
              </a:rPr>
              <a:t> </a:t>
            </a:r>
            <a:r>
              <a:rPr lang="es-CO" sz="3600" b="1" i="0" u="none" strike="noStrike" kern="1200" cap="none" spc="100" baseline="0" dirty="0">
                <a:solidFill>
                  <a:schemeClr val="bg1"/>
                </a:solidFill>
                <a:effectLst>
                  <a:outerShdw blurRad="50800" dist="38100" dir="5400000" algn="t" rotWithShape="0">
                    <a:prstClr val="black">
                      <a:alpha val="40000"/>
                    </a:prstClr>
                  </a:outerShdw>
                </a:effectLst>
                <a:latin typeface="Dosis ExtraLight"/>
                <a:ea typeface="Dosis ExtraLight"/>
                <a:cs typeface="Dosis ExtraLight"/>
              </a:rPr>
              <a:t>de Responsabilidad Social</a:t>
            </a:r>
          </a:p>
        </c:rich>
      </c:tx>
      <c:layout/>
      <c:overlay val="0"/>
      <c:spPr>
        <a:noFill/>
        <a:ln>
          <a:noFill/>
        </a:ln>
        <a:effectLst/>
      </c:spPr>
      <c:txPr>
        <a:bodyPr rot="0" spcFirstLastPara="1" vertOverflow="ellipsis" vert="horz" wrap="square" anchor="ctr" anchorCtr="1"/>
        <a:lstStyle/>
        <a:p>
          <a:pPr algn="ctr" rtl="0">
            <a:defRPr sz="2128" b="1" i="0" u="none" strike="noStrike" kern="1200" spc="100" baseline="0">
              <a:solidFill>
                <a:srgbClr val="FFFFFF">
                  <a:lumMod val="95000"/>
                </a:srgbClr>
              </a:solidFill>
              <a:effectLst>
                <a:outerShdw blurRad="50800" dist="38100" dir="5400000" algn="t" rotWithShape="0">
                  <a:prstClr val="black">
                    <a:alpha val="40000"/>
                  </a:prstClr>
                </a:outerShdw>
              </a:effectLst>
              <a:latin typeface="+mn-lt"/>
              <a:ea typeface="+mn-ea"/>
              <a:cs typeface="+mn-cs"/>
            </a:defRPr>
          </a:pPr>
          <a:endParaRPr lang="es-CO"/>
        </a:p>
      </c:txPr>
    </c:title>
    <c:autoTitleDeleted val="0"/>
    <c:plotArea>
      <c:layout/>
      <c:barChart>
        <c:barDir val="bar"/>
        <c:grouping val="stacked"/>
        <c:varyColors val="0"/>
        <c:ser>
          <c:idx val="0"/>
          <c:order val="0"/>
          <c:tx>
            <c:strRef>
              <c:f>Hoja1!$B$1</c:f>
              <c:strCache>
                <c:ptCount val="1"/>
                <c:pt idx="0">
                  <c:v>Columna3</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Hoja1!$A$2:$A$11</c:f>
              <c:strCache>
                <c:ptCount val="10"/>
                <c:pt idx="0">
                  <c:v>Respeto por los animales, adopción, esterilización, leyes.</c:v>
                </c:pt>
                <c:pt idx="1">
                  <c:v>Tolerancia con los venezolanos para evitar la xenofobia</c:v>
                </c:pt>
                <c:pt idx="2">
                  <c:v>Concienciar sobre incendios provocados</c:v>
                </c:pt>
                <c:pt idx="3">
                  <c:v>Sensibilización sobre cuidado del entorno y reciclaje.</c:v>
                </c:pt>
                <c:pt idx="4">
                  <c:v>Cultura ciudadana; principios, valores y sororidad</c:v>
                </c:pt>
                <c:pt idx="5">
                  <c:v>Voto a conciencia</c:v>
                </c:pt>
                <c:pt idx="6">
                  <c:v>Prevenir el consumo de alcohol</c:v>
                </c:pt>
                <c:pt idx="7">
                  <c:v>Sensibilización contra el maltrato y abuso a niños </c:v>
                </c:pt>
                <c:pt idx="8">
                  <c:v>Violencia intrafamiliar y conyugal Sensibilización contra el maltrato y abandono a niños y adultos mayores</c:v>
                </c:pt>
                <c:pt idx="9">
                  <c:v>Como evitar el suicidio </c:v>
                </c:pt>
              </c:strCache>
            </c:strRef>
          </c:cat>
          <c:val>
            <c:numRef>
              <c:f>Hoja1!$B$2:$B$11</c:f>
              <c:numCache>
                <c:formatCode>General</c:formatCode>
                <c:ptCount val="10"/>
                <c:pt idx="0">
                  <c:v>1</c:v>
                </c:pt>
                <c:pt idx="1">
                  <c:v>2</c:v>
                </c:pt>
                <c:pt idx="2">
                  <c:v>3</c:v>
                </c:pt>
                <c:pt idx="3">
                  <c:v>4</c:v>
                </c:pt>
                <c:pt idx="4">
                  <c:v>5</c:v>
                </c:pt>
                <c:pt idx="5">
                  <c:v>6</c:v>
                </c:pt>
                <c:pt idx="6">
                  <c:v>7</c:v>
                </c:pt>
                <c:pt idx="7">
                  <c:v>8</c:v>
                </c:pt>
                <c:pt idx="8">
                  <c:v>9</c:v>
                </c:pt>
                <c:pt idx="9">
                  <c:v>10</c:v>
                </c:pt>
              </c:numCache>
            </c:numRef>
          </c:val>
        </c:ser>
        <c:dLbls>
          <c:showLegendKey val="0"/>
          <c:showVal val="0"/>
          <c:showCatName val="0"/>
          <c:showSerName val="0"/>
          <c:showPercent val="0"/>
          <c:showBubbleSize val="0"/>
        </c:dLbls>
        <c:gapWidth val="150"/>
        <c:overlap val="100"/>
        <c:axId val="-478847840"/>
        <c:axId val="-478845120"/>
      </c:barChart>
      <c:catAx>
        <c:axId val="-478847840"/>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crossAx val="-478845120"/>
        <c:crosses val="autoZero"/>
        <c:auto val="1"/>
        <c:lblAlgn val="ctr"/>
        <c:lblOffset val="100"/>
        <c:noMultiLvlLbl val="0"/>
      </c:catAx>
      <c:valAx>
        <c:axId val="-478845120"/>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crossAx val="-47884784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201903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16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24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1"/>
        <p:cNvGrpSpPr/>
        <p:nvPr/>
      </p:nvGrpSpPr>
      <p:grpSpPr>
        <a:xfrm>
          <a:off x="0" y="0"/>
          <a:ext cx="0" cy="0"/>
          <a:chOff x="0" y="0"/>
          <a:chExt cx="0" cy="0"/>
        </a:xfrm>
      </p:grpSpPr>
      <p:sp>
        <p:nvSpPr>
          <p:cNvPr id="3902" name="Google Shape;390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3" name="Google Shape;390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7584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1"/>
        <p:cNvGrpSpPr/>
        <p:nvPr/>
      </p:nvGrpSpPr>
      <p:grpSpPr>
        <a:xfrm>
          <a:off x="0" y="0"/>
          <a:ext cx="0" cy="0"/>
          <a:chOff x="0" y="0"/>
          <a:chExt cx="0" cy="0"/>
        </a:xfrm>
      </p:grpSpPr>
      <p:sp>
        <p:nvSpPr>
          <p:cNvPr id="3902" name="Google Shape;390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3" name="Google Shape;390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020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572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p:cNvGrpSpPr/>
        <p:nvPr/>
      </p:nvGrpSpPr>
      <p:grpSpPr>
        <a:xfrm>
          <a:off x="0" y="0"/>
          <a:ext cx="0" cy="0"/>
          <a:chOff x="0" y="0"/>
          <a:chExt cx="0" cy="0"/>
        </a:xfrm>
      </p:grpSpPr>
      <p:sp>
        <p:nvSpPr>
          <p:cNvPr id="3919" name="Google Shape;3919;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027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4"/>
        <p:cNvGrpSpPr/>
        <p:nvPr/>
      </p:nvGrpSpPr>
      <p:grpSpPr>
        <a:xfrm>
          <a:off x="0" y="0"/>
          <a:ext cx="0" cy="0"/>
          <a:chOff x="0" y="0"/>
          <a:chExt cx="0" cy="0"/>
        </a:xfrm>
      </p:grpSpPr>
      <p:sp>
        <p:nvSpPr>
          <p:cNvPr id="3925" name="Google Shape;392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6" name="Google Shape;392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737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4"/>
        <p:cNvGrpSpPr/>
        <p:nvPr/>
      </p:nvGrpSpPr>
      <p:grpSpPr>
        <a:xfrm>
          <a:off x="0" y="0"/>
          <a:ext cx="0" cy="0"/>
          <a:chOff x="0" y="0"/>
          <a:chExt cx="0" cy="0"/>
        </a:xfrm>
      </p:grpSpPr>
      <p:sp>
        <p:nvSpPr>
          <p:cNvPr id="3925" name="Google Shape;392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6" name="Google Shape;392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97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4"/>
        <p:cNvGrpSpPr/>
        <p:nvPr/>
      </p:nvGrpSpPr>
      <p:grpSpPr>
        <a:xfrm>
          <a:off x="0" y="0"/>
          <a:ext cx="0" cy="0"/>
          <a:chOff x="0" y="0"/>
          <a:chExt cx="0" cy="0"/>
        </a:xfrm>
      </p:grpSpPr>
      <p:sp>
        <p:nvSpPr>
          <p:cNvPr id="3925" name="Google Shape;392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6" name="Google Shape;392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4708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4"/>
        <p:cNvGrpSpPr/>
        <p:nvPr/>
      </p:nvGrpSpPr>
      <p:grpSpPr>
        <a:xfrm>
          <a:off x="0" y="0"/>
          <a:ext cx="0" cy="0"/>
          <a:chOff x="0" y="0"/>
          <a:chExt cx="0" cy="0"/>
        </a:xfrm>
      </p:grpSpPr>
      <p:sp>
        <p:nvSpPr>
          <p:cNvPr id="3925" name="Google Shape;392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6" name="Google Shape;392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635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3"/>
        <p:cNvGrpSpPr/>
        <p:nvPr/>
      </p:nvGrpSpPr>
      <p:grpSpPr>
        <a:xfrm>
          <a:off x="0" y="0"/>
          <a:ext cx="0" cy="0"/>
          <a:chOff x="0" y="0"/>
          <a:chExt cx="0" cy="0"/>
        </a:xfrm>
      </p:grpSpPr>
      <p:sp>
        <p:nvSpPr>
          <p:cNvPr id="3934" name="Google Shape;393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5" name="Google Shape;393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20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392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4"/>
        <p:cNvGrpSpPr/>
        <p:nvPr/>
      </p:nvGrpSpPr>
      <p:grpSpPr>
        <a:xfrm>
          <a:off x="0" y="0"/>
          <a:ext cx="0" cy="0"/>
          <a:chOff x="0" y="0"/>
          <a:chExt cx="0" cy="0"/>
        </a:xfrm>
      </p:grpSpPr>
      <p:sp>
        <p:nvSpPr>
          <p:cNvPr id="3925" name="Google Shape;392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6" name="Google Shape;392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876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4"/>
        <p:cNvGrpSpPr/>
        <p:nvPr/>
      </p:nvGrpSpPr>
      <p:grpSpPr>
        <a:xfrm>
          <a:off x="0" y="0"/>
          <a:ext cx="0" cy="0"/>
          <a:chOff x="0" y="0"/>
          <a:chExt cx="0" cy="0"/>
        </a:xfrm>
      </p:grpSpPr>
      <p:sp>
        <p:nvSpPr>
          <p:cNvPr id="3925" name="Google Shape;392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6" name="Google Shape;392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271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3"/>
        <p:cNvGrpSpPr/>
        <p:nvPr/>
      </p:nvGrpSpPr>
      <p:grpSpPr>
        <a:xfrm>
          <a:off x="0" y="0"/>
          <a:ext cx="0" cy="0"/>
          <a:chOff x="0" y="0"/>
          <a:chExt cx="0" cy="0"/>
        </a:xfrm>
      </p:grpSpPr>
      <p:sp>
        <p:nvSpPr>
          <p:cNvPr id="3934" name="Google Shape;393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5" name="Google Shape;393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87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0"/>
        <p:cNvGrpSpPr/>
        <p:nvPr/>
      </p:nvGrpSpPr>
      <p:grpSpPr>
        <a:xfrm>
          <a:off x="0" y="0"/>
          <a:ext cx="0" cy="0"/>
          <a:chOff x="0" y="0"/>
          <a:chExt cx="0" cy="0"/>
        </a:xfrm>
      </p:grpSpPr>
      <p:sp>
        <p:nvSpPr>
          <p:cNvPr id="3941" name="Google Shape;3941;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2" name="Google Shape;3942;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708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4"/>
        <p:cNvGrpSpPr/>
        <p:nvPr/>
      </p:nvGrpSpPr>
      <p:grpSpPr>
        <a:xfrm>
          <a:off x="0" y="0"/>
          <a:ext cx="0" cy="0"/>
          <a:chOff x="0" y="0"/>
          <a:chExt cx="0" cy="0"/>
        </a:xfrm>
      </p:grpSpPr>
      <p:sp>
        <p:nvSpPr>
          <p:cNvPr id="3955" name="Google Shape;395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6" name="Google Shape;395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9537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1"/>
        <p:cNvGrpSpPr/>
        <p:nvPr/>
      </p:nvGrpSpPr>
      <p:grpSpPr>
        <a:xfrm>
          <a:off x="0" y="0"/>
          <a:ext cx="0" cy="0"/>
          <a:chOff x="0" y="0"/>
          <a:chExt cx="0" cy="0"/>
        </a:xfrm>
      </p:grpSpPr>
      <p:sp>
        <p:nvSpPr>
          <p:cNvPr id="3962" name="Google Shape;396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3" name="Google Shape;396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293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2"/>
        <p:cNvGrpSpPr/>
        <p:nvPr/>
      </p:nvGrpSpPr>
      <p:grpSpPr>
        <a:xfrm>
          <a:off x="0" y="0"/>
          <a:ext cx="0" cy="0"/>
          <a:chOff x="0" y="0"/>
          <a:chExt cx="0" cy="0"/>
        </a:xfrm>
      </p:grpSpPr>
      <p:sp>
        <p:nvSpPr>
          <p:cNvPr id="3973" name="Google Shape;397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4" name="Google Shape;397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602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5"/>
        <p:cNvGrpSpPr/>
        <p:nvPr/>
      </p:nvGrpSpPr>
      <p:grpSpPr>
        <a:xfrm>
          <a:off x="0" y="0"/>
          <a:ext cx="0" cy="0"/>
          <a:chOff x="0" y="0"/>
          <a:chExt cx="0" cy="0"/>
        </a:xfrm>
      </p:grpSpPr>
      <p:sp>
        <p:nvSpPr>
          <p:cNvPr id="3996" name="Google Shape;3996;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7" name="Google Shape;3997;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705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2"/>
        <p:cNvGrpSpPr/>
        <p:nvPr/>
      </p:nvGrpSpPr>
      <p:grpSpPr>
        <a:xfrm>
          <a:off x="0" y="0"/>
          <a:ext cx="0" cy="0"/>
          <a:chOff x="0" y="0"/>
          <a:chExt cx="0" cy="0"/>
        </a:xfrm>
      </p:grpSpPr>
      <p:sp>
        <p:nvSpPr>
          <p:cNvPr id="4003" name="Google Shape;4003;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4" name="Google Shape;4004;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211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6"/>
        <p:cNvGrpSpPr/>
        <p:nvPr/>
      </p:nvGrpSpPr>
      <p:grpSpPr>
        <a:xfrm>
          <a:off x="0" y="0"/>
          <a:ext cx="0" cy="0"/>
          <a:chOff x="0" y="0"/>
          <a:chExt cx="0" cy="0"/>
        </a:xfrm>
      </p:grpSpPr>
      <p:sp>
        <p:nvSpPr>
          <p:cNvPr id="4027" name="Google Shape;402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8" name="Google Shape;402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24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336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4"/>
        <p:cNvGrpSpPr/>
        <p:nvPr/>
      </p:nvGrpSpPr>
      <p:grpSpPr>
        <a:xfrm>
          <a:off x="0" y="0"/>
          <a:ext cx="0" cy="0"/>
          <a:chOff x="0" y="0"/>
          <a:chExt cx="0" cy="0"/>
        </a:xfrm>
      </p:grpSpPr>
      <p:sp>
        <p:nvSpPr>
          <p:cNvPr id="4035" name="Google Shape;403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6" name="Google Shape;403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954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4"/>
        <p:cNvGrpSpPr/>
        <p:nvPr/>
      </p:nvGrpSpPr>
      <p:grpSpPr>
        <a:xfrm>
          <a:off x="0" y="0"/>
          <a:ext cx="0" cy="0"/>
          <a:chOff x="0" y="0"/>
          <a:chExt cx="0" cy="0"/>
        </a:xfrm>
      </p:grpSpPr>
      <p:sp>
        <p:nvSpPr>
          <p:cNvPr id="4355" name="Google Shape;4355;g73d1576bf0_1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6" name="Google Shape;4356;g73d1576bf0_1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12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35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2" name="Google Shape;386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91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34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51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884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41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6000"/>
              <a:buNone/>
              <a:defRPr sz="6000">
                <a:solidFill>
                  <a:schemeClr val="accent2"/>
                </a:solidFill>
              </a:defRPr>
            </a:lvl1pPr>
            <a:lvl2pPr lvl="1">
              <a:spcBef>
                <a:spcPts val="0"/>
              </a:spcBef>
              <a:spcAft>
                <a:spcPts val="0"/>
              </a:spcAft>
              <a:buClr>
                <a:schemeClr val="accent2"/>
              </a:buClr>
              <a:buSzPts val="6000"/>
              <a:buNone/>
              <a:defRPr sz="6000">
                <a:solidFill>
                  <a:schemeClr val="accent2"/>
                </a:solidFill>
              </a:defRPr>
            </a:lvl2pPr>
            <a:lvl3pPr lvl="2">
              <a:spcBef>
                <a:spcPts val="0"/>
              </a:spcBef>
              <a:spcAft>
                <a:spcPts val="0"/>
              </a:spcAft>
              <a:buClr>
                <a:schemeClr val="accent2"/>
              </a:buClr>
              <a:buSzPts val="6000"/>
              <a:buNone/>
              <a:defRPr sz="6000">
                <a:solidFill>
                  <a:schemeClr val="accent2"/>
                </a:solidFill>
              </a:defRPr>
            </a:lvl3pPr>
            <a:lvl4pPr lvl="3">
              <a:spcBef>
                <a:spcPts val="0"/>
              </a:spcBef>
              <a:spcAft>
                <a:spcPts val="0"/>
              </a:spcAft>
              <a:buClr>
                <a:schemeClr val="accent2"/>
              </a:buClr>
              <a:buSzPts val="6000"/>
              <a:buNone/>
              <a:defRPr sz="6000">
                <a:solidFill>
                  <a:schemeClr val="accent2"/>
                </a:solidFill>
              </a:defRPr>
            </a:lvl4pPr>
            <a:lvl5pPr lvl="4">
              <a:spcBef>
                <a:spcPts val="0"/>
              </a:spcBef>
              <a:spcAft>
                <a:spcPts val="0"/>
              </a:spcAft>
              <a:buClr>
                <a:schemeClr val="accent2"/>
              </a:buClr>
              <a:buSzPts val="6000"/>
              <a:buNone/>
              <a:defRPr sz="6000">
                <a:solidFill>
                  <a:schemeClr val="accent2"/>
                </a:solidFill>
              </a:defRPr>
            </a:lvl5pPr>
            <a:lvl6pPr lvl="5">
              <a:spcBef>
                <a:spcPts val="0"/>
              </a:spcBef>
              <a:spcAft>
                <a:spcPts val="0"/>
              </a:spcAft>
              <a:buClr>
                <a:schemeClr val="accent2"/>
              </a:buClr>
              <a:buSzPts val="6000"/>
              <a:buNone/>
              <a:defRPr sz="6000">
                <a:solidFill>
                  <a:schemeClr val="accent2"/>
                </a:solidFill>
              </a:defRPr>
            </a:lvl6pPr>
            <a:lvl7pPr lvl="6">
              <a:spcBef>
                <a:spcPts val="0"/>
              </a:spcBef>
              <a:spcAft>
                <a:spcPts val="0"/>
              </a:spcAft>
              <a:buClr>
                <a:schemeClr val="accent2"/>
              </a:buClr>
              <a:buSzPts val="6000"/>
              <a:buNone/>
              <a:defRPr sz="6000">
                <a:solidFill>
                  <a:schemeClr val="accent2"/>
                </a:solidFill>
              </a:defRPr>
            </a:lvl7pPr>
            <a:lvl8pPr lvl="7">
              <a:spcBef>
                <a:spcPts val="0"/>
              </a:spcBef>
              <a:spcAft>
                <a:spcPts val="0"/>
              </a:spcAft>
              <a:buClr>
                <a:schemeClr val="accent2"/>
              </a:buClr>
              <a:buSzPts val="6000"/>
              <a:buNone/>
              <a:defRPr sz="6000">
                <a:solidFill>
                  <a:schemeClr val="accent2"/>
                </a:solidFill>
              </a:defRPr>
            </a:lvl8pPr>
            <a:lvl9pPr lvl="8">
              <a:spcBef>
                <a:spcPts val="0"/>
              </a:spcBef>
              <a:spcAft>
                <a:spcPts val="0"/>
              </a:spcAft>
              <a:buClr>
                <a:schemeClr val="accent2"/>
              </a:buClr>
              <a:buSzPts val="6000"/>
              <a:buNone/>
              <a:defRPr sz="6000">
                <a:solidFill>
                  <a:schemeClr val="accent2"/>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accent5"/>
        </a:solidFill>
        <a:effectLst/>
      </p:bgPr>
    </p:bg>
    <p:spTree>
      <p:nvGrpSpPr>
        <p:cNvPr id="1" name="Shape 3230"/>
        <p:cNvGrpSpPr/>
        <p:nvPr/>
      </p:nvGrpSpPr>
      <p:grpSpPr>
        <a:xfrm>
          <a:off x="0" y="0"/>
          <a:ext cx="0" cy="0"/>
          <a:chOff x="0" y="0"/>
          <a:chExt cx="0" cy="0"/>
        </a:xfrm>
      </p:grpSpPr>
      <p:grpSp>
        <p:nvGrpSpPr>
          <p:cNvPr id="3231" name="Google Shape;3231;p11"/>
          <p:cNvGrpSpPr/>
          <p:nvPr/>
        </p:nvGrpSpPr>
        <p:grpSpPr>
          <a:xfrm rot="10800000">
            <a:off x="8851487" y="28707"/>
            <a:ext cx="264012" cy="5086302"/>
            <a:chOff x="5307800" y="238125"/>
            <a:chExt cx="271925" cy="5238750"/>
          </a:xfrm>
        </p:grpSpPr>
        <p:sp>
          <p:nvSpPr>
            <p:cNvPr id="3232" name="Google Shape;3232;p11"/>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1"/>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1"/>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9" name="Google Shape;3289;p11"/>
          <p:cNvGrpSpPr/>
          <p:nvPr/>
        </p:nvGrpSpPr>
        <p:grpSpPr>
          <a:xfrm rot="10800000">
            <a:off x="7828571" y="28707"/>
            <a:ext cx="1140783" cy="5086302"/>
            <a:chOff x="5458325" y="238125"/>
            <a:chExt cx="1174975" cy="5238750"/>
          </a:xfrm>
        </p:grpSpPr>
        <p:sp>
          <p:nvSpPr>
            <p:cNvPr id="3290" name="Google Shape;3290;p11"/>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1"/>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1"/>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1"/>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1"/>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1"/>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1"/>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1"/>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1"/>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1"/>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1"/>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1"/>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1"/>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1"/>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1"/>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2" name="Google Shape;3352;p11"/>
          <p:cNvGrpSpPr/>
          <p:nvPr/>
        </p:nvGrpSpPr>
        <p:grpSpPr>
          <a:xfrm rot="10800000">
            <a:off x="7682451" y="28707"/>
            <a:ext cx="994639" cy="4940182"/>
            <a:chOff x="5759350" y="388625"/>
            <a:chExt cx="1024450" cy="5088250"/>
          </a:xfrm>
        </p:grpSpPr>
        <p:sp>
          <p:nvSpPr>
            <p:cNvPr id="3353" name="Google Shape;3353;p11"/>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1"/>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1"/>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1"/>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1"/>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1"/>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1"/>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1"/>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1"/>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1"/>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1"/>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1"/>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1"/>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1"/>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1"/>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1"/>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1"/>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1"/>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1"/>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1"/>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1"/>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1"/>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1"/>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1"/>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1"/>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1"/>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1"/>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1"/>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1"/>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1"/>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1"/>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1"/>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1"/>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1"/>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1"/>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1"/>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1"/>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1"/>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1"/>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1"/>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1"/>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1"/>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1"/>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1"/>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1"/>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1"/>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1"/>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1"/>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1"/>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1"/>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1"/>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1"/>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1"/>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1"/>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1"/>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1"/>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1"/>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1"/>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1"/>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1"/>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1"/>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1"/>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1"/>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1"/>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1"/>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1"/>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1"/>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1"/>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1"/>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1"/>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1"/>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1"/>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1"/>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1"/>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1"/>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1"/>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1"/>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1"/>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1"/>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1"/>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1"/>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1"/>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1"/>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1"/>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1"/>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1"/>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1"/>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1"/>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1"/>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1"/>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1"/>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1"/>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1"/>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1"/>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1"/>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1"/>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1"/>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1"/>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1"/>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1"/>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1"/>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11"/>
          <p:cNvGrpSpPr/>
          <p:nvPr/>
        </p:nvGrpSpPr>
        <p:grpSpPr>
          <a:xfrm rot="10800000">
            <a:off x="7682451" y="28707"/>
            <a:ext cx="1140783" cy="5086302"/>
            <a:chOff x="5608825" y="238125"/>
            <a:chExt cx="1174975" cy="5238750"/>
          </a:xfrm>
        </p:grpSpPr>
        <p:sp>
          <p:nvSpPr>
            <p:cNvPr id="3455" name="Google Shape;3455;p11"/>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1"/>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1"/>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1"/>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1"/>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1"/>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1"/>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1"/>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1"/>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1"/>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1"/>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1"/>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1"/>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1"/>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1"/>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1"/>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1"/>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1"/>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1"/>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1"/>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1"/>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1"/>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1"/>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1"/>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1"/>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1"/>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1"/>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1"/>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1"/>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1"/>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1"/>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1"/>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1"/>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1"/>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1"/>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1"/>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1"/>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1"/>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1"/>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1"/>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1"/>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1"/>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1"/>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1"/>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1"/>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1"/>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1"/>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1"/>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1"/>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1"/>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5" name="Google Shape;3505;p11"/>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background">
  <p:cSld name="BLANK_1_1">
    <p:bg>
      <p:bgPr>
        <a:solidFill>
          <a:schemeClr val="accent6"/>
        </a:solidFill>
        <a:effectLst/>
      </p:bgPr>
    </p:bg>
    <p:spTree>
      <p:nvGrpSpPr>
        <p:cNvPr id="1" name="Shape 3506"/>
        <p:cNvGrpSpPr/>
        <p:nvPr/>
      </p:nvGrpSpPr>
      <p:grpSpPr>
        <a:xfrm>
          <a:off x="0" y="0"/>
          <a:ext cx="0" cy="0"/>
          <a:chOff x="0" y="0"/>
          <a:chExt cx="0" cy="0"/>
        </a:xfrm>
      </p:grpSpPr>
      <p:grpSp>
        <p:nvGrpSpPr>
          <p:cNvPr id="3507" name="Google Shape;3507;p12"/>
          <p:cNvGrpSpPr/>
          <p:nvPr/>
        </p:nvGrpSpPr>
        <p:grpSpPr>
          <a:xfrm>
            <a:off x="7828607" y="28698"/>
            <a:ext cx="1286904" cy="5086302"/>
            <a:chOff x="6367294" y="28698"/>
            <a:chExt cx="1286904" cy="5086302"/>
          </a:xfrm>
        </p:grpSpPr>
        <p:sp>
          <p:nvSpPr>
            <p:cNvPr id="3508" name="Google Shape;3508;p12"/>
            <p:cNvSpPr/>
            <p:nvPr/>
          </p:nvSpPr>
          <p:spPr>
            <a:xfrm rot="10800000">
              <a:off x="7536331" y="613204"/>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2"/>
            <p:cNvSpPr/>
            <p:nvPr/>
          </p:nvSpPr>
          <p:spPr>
            <a:xfrm rot="10800000">
              <a:off x="7244066"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2"/>
            <p:cNvSpPr/>
            <p:nvPr/>
          </p:nvSpPr>
          <p:spPr>
            <a:xfrm rot="10800000">
              <a:off x="7244066"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2"/>
            <p:cNvSpPr/>
            <p:nvPr/>
          </p:nvSpPr>
          <p:spPr>
            <a:xfrm rot="10800000">
              <a:off x="6659535"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2"/>
            <p:cNvSpPr/>
            <p:nvPr/>
          </p:nvSpPr>
          <p:spPr>
            <a:xfrm rot="10800000">
              <a:off x="7536331"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2"/>
            <p:cNvSpPr/>
            <p:nvPr/>
          </p:nvSpPr>
          <p:spPr>
            <a:xfrm rot="10800000">
              <a:off x="7536331"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2"/>
            <p:cNvSpPr/>
            <p:nvPr/>
          </p:nvSpPr>
          <p:spPr>
            <a:xfrm rot="10800000">
              <a:off x="7536331"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2"/>
            <p:cNvSpPr/>
            <p:nvPr/>
          </p:nvSpPr>
          <p:spPr>
            <a:xfrm rot="10800000">
              <a:off x="7536331"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2"/>
            <p:cNvSpPr/>
            <p:nvPr/>
          </p:nvSpPr>
          <p:spPr>
            <a:xfrm rot="10800000">
              <a:off x="7536331" y="3828096"/>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2"/>
            <p:cNvSpPr/>
            <p:nvPr/>
          </p:nvSpPr>
          <p:spPr>
            <a:xfrm rot="10800000">
              <a:off x="7536331"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2"/>
            <p:cNvSpPr/>
            <p:nvPr/>
          </p:nvSpPr>
          <p:spPr>
            <a:xfrm rot="10800000">
              <a:off x="7536331" y="3535831"/>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2"/>
            <p:cNvSpPr/>
            <p:nvPr/>
          </p:nvSpPr>
          <p:spPr>
            <a:xfrm rot="10800000">
              <a:off x="7536331"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2"/>
            <p:cNvSpPr/>
            <p:nvPr/>
          </p:nvSpPr>
          <p:spPr>
            <a:xfrm rot="10800000">
              <a:off x="7536331"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2"/>
            <p:cNvSpPr/>
            <p:nvPr/>
          </p:nvSpPr>
          <p:spPr>
            <a:xfrm rot="10800000">
              <a:off x="7536331"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2"/>
            <p:cNvSpPr/>
            <p:nvPr/>
          </p:nvSpPr>
          <p:spPr>
            <a:xfrm rot="10800000">
              <a:off x="7536331"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2"/>
            <p:cNvSpPr/>
            <p:nvPr/>
          </p:nvSpPr>
          <p:spPr>
            <a:xfrm rot="10800000">
              <a:off x="7536331"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2"/>
            <p:cNvSpPr/>
            <p:nvPr/>
          </p:nvSpPr>
          <p:spPr>
            <a:xfrm rot="10800000">
              <a:off x="7536331" y="2366770"/>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2"/>
            <p:cNvSpPr/>
            <p:nvPr/>
          </p:nvSpPr>
          <p:spPr>
            <a:xfrm rot="10800000">
              <a:off x="7536331"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2"/>
            <p:cNvSpPr/>
            <p:nvPr/>
          </p:nvSpPr>
          <p:spPr>
            <a:xfrm rot="10800000">
              <a:off x="7536331"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2"/>
            <p:cNvSpPr/>
            <p:nvPr/>
          </p:nvSpPr>
          <p:spPr>
            <a:xfrm rot="10800000">
              <a:off x="7536331"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2"/>
            <p:cNvSpPr/>
            <p:nvPr/>
          </p:nvSpPr>
          <p:spPr>
            <a:xfrm rot="10800000">
              <a:off x="7536331"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2"/>
            <p:cNvSpPr/>
            <p:nvPr/>
          </p:nvSpPr>
          <p:spPr>
            <a:xfrm rot="10800000">
              <a:off x="7536331"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2"/>
            <p:cNvSpPr/>
            <p:nvPr/>
          </p:nvSpPr>
          <p:spPr>
            <a:xfrm rot="10800000">
              <a:off x="7536331"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2"/>
            <p:cNvSpPr/>
            <p:nvPr/>
          </p:nvSpPr>
          <p:spPr>
            <a:xfrm rot="10800000">
              <a:off x="7536331"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2"/>
            <p:cNvSpPr/>
            <p:nvPr/>
          </p:nvSpPr>
          <p:spPr>
            <a:xfrm rot="10800000">
              <a:off x="7536331"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2"/>
            <p:cNvSpPr/>
            <p:nvPr/>
          </p:nvSpPr>
          <p:spPr>
            <a:xfrm rot="10800000">
              <a:off x="7536331"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2"/>
            <p:cNvSpPr/>
            <p:nvPr/>
          </p:nvSpPr>
          <p:spPr>
            <a:xfrm rot="10800000">
              <a:off x="7536331"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2"/>
            <p:cNvSpPr/>
            <p:nvPr/>
          </p:nvSpPr>
          <p:spPr>
            <a:xfrm rot="10800000">
              <a:off x="7536331"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2"/>
            <p:cNvSpPr/>
            <p:nvPr/>
          </p:nvSpPr>
          <p:spPr>
            <a:xfrm rot="10800000">
              <a:off x="7536331"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2"/>
            <p:cNvSpPr/>
            <p:nvPr/>
          </p:nvSpPr>
          <p:spPr>
            <a:xfrm rot="10800000">
              <a:off x="7536331" y="2869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2"/>
            <p:cNvSpPr/>
            <p:nvPr/>
          </p:nvSpPr>
          <p:spPr>
            <a:xfrm rot="10800000">
              <a:off x="7390210" y="4851012"/>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2"/>
            <p:cNvSpPr/>
            <p:nvPr/>
          </p:nvSpPr>
          <p:spPr>
            <a:xfrm rot="10800000">
              <a:off x="7390210"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2"/>
            <p:cNvSpPr/>
            <p:nvPr/>
          </p:nvSpPr>
          <p:spPr>
            <a:xfrm rot="10800000">
              <a:off x="7390210" y="4412627"/>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2"/>
            <p:cNvSpPr/>
            <p:nvPr/>
          </p:nvSpPr>
          <p:spPr>
            <a:xfrm rot="10800000">
              <a:off x="7390210"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2"/>
            <p:cNvSpPr/>
            <p:nvPr/>
          </p:nvSpPr>
          <p:spPr>
            <a:xfrm rot="10800000">
              <a:off x="7390210" y="4120361"/>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2"/>
            <p:cNvSpPr/>
            <p:nvPr/>
          </p:nvSpPr>
          <p:spPr>
            <a:xfrm rot="10800000">
              <a:off x="7390210"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2"/>
            <p:cNvSpPr/>
            <p:nvPr/>
          </p:nvSpPr>
          <p:spPr>
            <a:xfrm rot="10800000">
              <a:off x="7390210" y="3535831"/>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2"/>
            <p:cNvSpPr/>
            <p:nvPr/>
          </p:nvSpPr>
          <p:spPr>
            <a:xfrm rot="10800000">
              <a:off x="7390210" y="3389711"/>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2"/>
            <p:cNvSpPr/>
            <p:nvPr/>
          </p:nvSpPr>
          <p:spPr>
            <a:xfrm rot="10800000">
              <a:off x="7390210" y="3243566"/>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2"/>
            <p:cNvSpPr/>
            <p:nvPr/>
          </p:nvSpPr>
          <p:spPr>
            <a:xfrm rot="10800000">
              <a:off x="7390210"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2"/>
            <p:cNvSpPr/>
            <p:nvPr/>
          </p:nvSpPr>
          <p:spPr>
            <a:xfrm rot="10800000">
              <a:off x="7390210" y="2805180"/>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2"/>
            <p:cNvSpPr/>
            <p:nvPr/>
          </p:nvSpPr>
          <p:spPr>
            <a:xfrm rot="10800000">
              <a:off x="7390210"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2"/>
            <p:cNvSpPr/>
            <p:nvPr/>
          </p:nvSpPr>
          <p:spPr>
            <a:xfrm rot="10800000">
              <a:off x="7390210"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2"/>
            <p:cNvSpPr/>
            <p:nvPr/>
          </p:nvSpPr>
          <p:spPr>
            <a:xfrm rot="10800000">
              <a:off x="7390210"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2"/>
            <p:cNvSpPr/>
            <p:nvPr/>
          </p:nvSpPr>
          <p:spPr>
            <a:xfrm rot="10800000">
              <a:off x="7390210"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2"/>
            <p:cNvSpPr/>
            <p:nvPr/>
          </p:nvSpPr>
          <p:spPr>
            <a:xfrm rot="10800000">
              <a:off x="7390210" y="2074529"/>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2"/>
            <p:cNvSpPr/>
            <p:nvPr/>
          </p:nvSpPr>
          <p:spPr>
            <a:xfrm rot="10800000">
              <a:off x="7390210"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2"/>
            <p:cNvSpPr/>
            <p:nvPr/>
          </p:nvSpPr>
          <p:spPr>
            <a:xfrm rot="10800000">
              <a:off x="7390210"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2"/>
            <p:cNvSpPr/>
            <p:nvPr/>
          </p:nvSpPr>
          <p:spPr>
            <a:xfrm rot="10800000">
              <a:off x="7390210" y="1343854"/>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2"/>
            <p:cNvSpPr/>
            <p:nvPr/>
          </p:nvSpPr>
          <p:spPr>
            <a:xfrm rot="10800000">
              <a:off x="7390210"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2"/>
            <p:cNvSpPr/>
            <p:nvPr/>
          </p:nvSpPr>
          <p:spPr>
            <a:xfrm rot="10800000">
              <a:off x="7390210"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2"/>
            <p:cNvSpPr/>
            <p:nvPr/>
          </p:nvSpPr>
          <p:spPr>
            <a:xfrm rot="10800000">
              <a:off x="7390210" y="75934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2"/>
            <p:cNvSpPr/>
            <p:nvPr/>
          </p:nvSpPr>
          <p:spPr>
            <a:xfrm rot="10800000">
              <a:off x="7390210" y="613204"/>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2"/>
            <p:cNvSpPr/>
            <p:nvPr/>
          </p:nvSpPr>
          <p:spPr>
            <a:xfrm rot="10800000">
              <a:off x="7390210" y="320938"/>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2"/>
            <p:cNvSpPr/>
            <p:nvPr/>
          </p:nvSpPr>
          <p:spPr>
            <a:xfrm rot="10800000">
              <a:off x="7390210"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2"/>
            <p:cNvSpPr/>
            <p:nvPr/>
          </p:nvSpPr>
          <p:spPr>
            <a:xfrm rot="10800000">
              <a:off x="7244066"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2"/>
            <p:cNvSpPr/>
            <p:nvPr/>
          </p:nvSpPr>
          <p:spPr>
            <a:xfrm rot="10800000">
              <a:off x="7244066"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2"/>
            <p:cNvSpPr/>
            <p:nvPr/>
          </p:nvSpPr>
          <p:spPr>
            <a:xfrm rot="10800000">
              <a:off x="7244066"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2"/>
            <p:cNvSpPr/>
            <p:nvPr/>
          </p:nvSpPr>
          <p:spPr>
            <a:xfrm rot="10800000">
              <a:off x="7244066"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2"/>
            <p:cNvSpPr/>
            <p:nvPr/>
          </p:nvSpPr>
          <p:spPr>
            <a:xfrm rot="10800000">
              <a:off x="7244066"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2"/>
            <p:cNvSpPr/>
            <p:nvPr/>
          </p:nvSpPr>
          <p:spPr>
            <a:xfrm rot="10800000">
              <a:off x="7244066"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2"/>
            <p:cNvSpPr/>
            <p:nvPr/>
          </p:nvSpPr>
          <p:spPr>
            <a:xfrm rot="10800000">
              <a:off x="7244066"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2"/>
            <p:cNvSpPr/>
            <p:nvPr/>
          </p:nvSpPr>
          <p:spPr>
            <a:xfrm rot="10800000">
              <a:off x="7244066"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2"/>
            <p:cNvSpPr/>
            <p:nvPr/>
          </p:nvSpPr>
          <p:spPr>
            <a:xfrm rot="10800000">
              <a:off x="7244066"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2"/>
            <p:cNvSpPr/>
            <p:nvPr/>
          </p:nvSpPr>
          <p:spPr>
            <a:xfrm rot="10800000">
              <a:off x="7244066"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2"/>
            <p:cNvSpPr/>
            <p:nvPr/>
          </p:nvSpPr>
          <p:spPr>
            <a:xfrm rot="10800000">
              <a:off x="7244066"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2"/>
            <p:cNvSpPr/>
            <p:nvPr/>
          </p:nvSpPr>
          <p:spPr>
            <a:xfrm rot="10800000">
              <a:off x="7244066"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2"/>
            <p:cNvSpPr/>
            <p:nvPr/>
          </p:nvSpPr>
          <p:spPr>
            <a:xfrm rot="10800000">
              <a:off x="7244066"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2"/>
            <p:cNvSpPr/>
            <p:nvPr/>
          </p:nvSpPr>
          <p:spPr>
            <a:xfrm rot="10800000">
              <a:off x="7244066"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2"/>
            <p:cNvSpPr/>
            <p:nvPr/>
          </p:nvSpPr>
          <p:spPr>
            <a:xfrm rot="10800000">
              <a:off x="7244066"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2"/>
            <p:cNvSpPr/>
            <p:nvPr/>
          </p:nvSpPr>
          <p:spPr>
            <a:xfrm rot="10800000">
              <a:off x="7244066"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2"/>
            <p:cNvSpPr/>
            <p:nvPr/>
          </p:nvSpPr>
          <p:spPr>
            <a:xfrm rot="10800000">
              <a:off x="7244066"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2"/>
            <p:cNvSpPr/>
            <p:nvPr/>
          </p:nvSpPr>
          <p:spPr>
            <a:xfrm rot="10800000">
              <a:off x="7244066"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2"/>
            <p:cNvSpPr/>
            <p:nvPr/>
          </p:nvSpPr>
          <p:spPr>
            <a:xfrm rot="10800000">
              <a:off x="7244066"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2"/>
            <p:cNvSpPr/>
            <p:nvPr/>
          </p:nvSpPr>
          <p:spPr>
            <a:xfrm rot="10800000">
              <a:off x="7244066"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2"/>
            <p:cNvSpPr/>
            <p:nvPr/>
          </p:nvSpPr>
          <p:spPr>
            <a:xfrm rot="10800000">
              <a:off x="7097945"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2"/>
            <p:cNvSpPr/>
            <p:nvPr/>
          </p:nvSpPr>
          <p:spPr>
            <a:xfrm rot="10800000">
              <a:off x="7097945"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2"/>
            <p:cNvSpPr/>
            <p:nvPr/>
          </p:nvSpPr>
          <p:spPr>
            <a:xfrm rot="10800000">
              <a:off x="7097945"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2"/>
            <p:cNvSpPr/>
            <p:nvPr/>
          </p:nvSpPr>
          <p:spPr>
            <a:xfrm rot="10800000">
              <a:off x="7097945"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2"/>
            <p:cNvSpPr/>
            <p:nvPr/>
          </p:nvSpPr>
          <p:spPr>
            <a:xfrm rot="10800000">
              <a:off x="7097945"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2"/>
            <p:cNvSpPr/>
            <p:nvPr/>
          </p:nvSpPr>
          <p:spPr>
            <a:xfrm rot="10800000">
              <a:off x="7097945"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2"/>
            <p:cNvSpPr/>
            <p:nvPr/>
          </p:nvSpPr>
          <p:spPr>
            <a:xfrm rot="10800000">
              <a:off x="7097945"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2"/>
            <p:cNvSpPr/>
            <p:nvPr/>
          </p:nvSpPr>
          <p:spPr>
            <a:xfrm rot="10800000">
              <a:off x="7097945"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2"/>
            <p:cNvSpPr/>
            <p:nvPr/>
          </p:nvSpPr>
          <p:spPr>
            <a:xfrm rot="10800000">
              <a:off x="7097945"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2"/>
            <p:cNvSpPr/>
            <p:nvPr/>
          </p:nvSpPr>
          <p:spPr>
            <a:xfrm rot="10800000">
              <a:off x="7097945"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2"/>
            <p:cNvSpPr/>
            <p:nvPr/>
          </p:nvSpPr>
          <p:spPr>
            <a:xfrm rot="10800000">
              <a:off x="7097945"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2"/>
            <p:cNvSpPr/>
            <p:nvPr/>
          </p:nvSpPr>
          <p:spPr>
            <a:xfrm rot="10800000">
              <a:off x="7097945"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2"/>
            <p:cNvSpPr/>
            <p:nvPr/>
          </p:nvSpPr>
          <p:spPr>
            <a:xfrm rot="10800000">
              <a:off x="7097945"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2"/>
            <p:cNvSpPr/>
            <p:nvPr/>
          </p:nvSpPr>
          <p:spPr>
            <a:xfrm rot="10800000">
              <a:off x="7097945"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2"/>
            <p:cNvSpPr/>
            <p:nvPr/>
          </p:nvSpPr>
          <p:spPr>
            <a:xfrm rot="10800000">
              <a:off x="7097945"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2"/>
            <p:cNvSpPr/>
            <p:nvPr/>
          </p:nvSpPr>
          <p:spPr>
            <a:xfrm rot="10800000">
              <a:off x="7097945"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2"/>
            <p:cNvSpPr/>
            <p:nvPr/>
          </p:nvSpPr>
          <p:spPr>
            <a:xfrm rot="10800000">
              <a:off x="7097945" y="174818"/>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2"/>
            <p:cNvSpPr/>
            <p:nvPr/>
          </p:nvSpPr>
          <p:spPr>
            <a:xfrm rot="10800000">
              <a:off x="7097945"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2"/>
            <p:cNvSpPr/>
            <p:nvPr/>
          </p:nvSpPr>
          <p:spPr>
            <a:xfrm rot="10800000">
              <a:off x="6951800"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2"/>
            <p:cNvSpPr/>
            <p:nvPr/>
          </p:nvSpPr>
          <p:spPr>
            <a:xfrm rot="10800000">
              <a:off x="6951800" y="4704867"/>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2"/>
            <p:cNvSpPr/>
            <p:nvPr/>
          </p:nvSpPr>
          <p:spPr>
            <a:xfrm rot="10800000">
              <a:off x="6951800"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2"/>
            <p:cNvSpPr/>
            <p:nvPr/>
          </p:nvSpPr>
          <p:spPr>
            <a:xfrm rot="10800000">
              <a:off x="6951800"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2"/>
            <p:cNvSpPr/>
            <p:nvPr/>
          </p:nvSpPr>
          <p:spPr>
            <a:xfrm rot="10800000">
              <a:off x="6951800" y="3681951"/>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2"/>
            <p:cNvSpPr/>
            <p:nvPr/>
          </p:nvSpPr>
          <p:spPr>
            <a:xfrm rot="10800000">
              <a:off x="6951800"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2"/>
            <p:cNvSpPr/>
            <p:nvPr/>
          </p:nvSpPr>
          <p:spPr>
            <a:xfrm rot="10800000">
              <a:off x="6951800" y="2951301"/>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2"/>
            <p:cNvSpPr/>
            <p:nvPr/>
          </p:nvSpPr>
          <p:spPr>
            <a:xfrm rot="10800000">
              <a:off x="6951800"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2"/>
            <p:cNvSpPr/>
            <p:nvPr/>
          </p:nvSpPr>
          <p:spPr>
            <a:xfrm rot="10800000">
              <a:off x="6951800" y="222065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2"/>
            <p:cNvSpPr/>
            <p:nvPr/>
          </p:nvSpPr>
          <p:spPr>
            <a:xfrm rot="10800000">
              <a:off x="6951800" y="2074529"/>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2"/>
            <p:cNvSpPr/>
            <p:nvPr/>
          </p:nvSpPr>
          <p:spPr>
            <a:xfrm rot="10800000">
              <a:off x="6951800" y="1782264"/>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2"/>
            <p:cNvSpPr/>
            <p:nvPr/>
          </p:nvSpPr>
          <p:spPr>
            <a:xfrm rot="10800000">
              <a:off x="6951800"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2"/>
            <p:cNvSpPr/>
            <p:nvPr/>
          </p:nvSpPr>
          <p:spPr>
            <a:xfrm rot="10800000">
              <a:off x="6951800" y="1489999"/>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2"/>
            <p:cNvSpPr/>
            <p:nvPr/>
          </p:nvSpPr>
          <p:spPr>
            <a:xfrm rot="10800000">
              <a:off x="6951800" y="1197734"/>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2"/>
            <p:cNvSpPr/>
            <p:nvPr/>
          </p:nvSpPr>
          <p:spPr>
            <a:xfrm rot="10800000">
              <a:off x="6951800" y="1051613"/>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2"/>
            <p:cNvSpPr/>
            <p:nvPr/>
          </p:nvSpPr>
          <p:spPr>
            <a:xfrm rot="10800000">
              <a:off x="6951800" y="613204"/>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2"/>
            <p:cNvSpPr/>
            <p:nvPr/>
          </p:nvSpPr>
          <p:spPr>
            <a:xfrm rot="10800000">
              <a:off x="6951800" y="320938"/>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2"/>
            <p:cNvSpPr/>
            <p:nvPr/>
          </p:nvSpPr>
          <p:spPr>
            <a:xfrm rot="10800000">
              <a:off x="6951800"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2"/>
            <p:cNvSpPr/>
            <p:nvPr/>
          </p:nvSpPr>
          <p:spPr>
            <a:xfrm rot="10800000">
              <a:off x="6805680" y="4997133"/>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2"/>
            <p:cNvSpPr/>
            <p:nvPr/>
          </p:nvSpPr>
          <p:spPr>
            <a:xfrm rot="10800000">
              <a:off x="6805680" y="4558747"/>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2"/>
            <p:cNvSpPr/>
            <p:nvPr/>
          </p:nvSpPr>
          <p:spPr>
            <a:xfrm rot="10800000">
              <a:off x="6805680" y="4120361"/>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2"/>
            <p:cNvSpPr/>
            <p:nvPr/>
          </p:nvSpPr>
          <p:spPr>
            <a:xfrm rot="10800000">
              <a:off x="6805680" y="3535831"/>
              <a:ext cx="117867" cy="117867"/>
            </a:xfrm>
            <a:custGeom>
              <a:avLst/>
              <a:gdLst/>
              <a:ahLst/>
              <a:cxnLst/>
              <a:rect l="l" t="t" r="r" b="b"/>
              <a:pathLst>
                <a:path w="4856" h="4856" extrusionOk="0">
                  <a:moveTo>
                    <a:pt x="0" y="0"/>
                  </a:moveTo>
                  <a:lnTo>
                    <a:pt x="0"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2"/>
            <p:cNvSpPr/>
            <p:nvPr/>
          </p:nvSpPr>
          <p:spPr>
            <a:xfrm rot="10800000">
              <a:off x="6805680" y="2951301"/>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2"/>
            <p:cNvSpPr/>
            <p:nvPr/>
          </p:nvSpPr>
          <p:spPr>
            <a:xfrm rot="10800000">
              <a:off x="6805680" y="2220650"/>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2"/>
            <p:cNvSpPr/>
            <p:nvPr/>
          </p:nvSpPr>
          <p:spPr>
            <a:xfrm rot="10800000">
              <a:off x="6805680" y="1051613"/>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2"/>
            <p:cNvSpPr/>
            <p:nvPr/>
          </p:nvSpPr>
          <p:spPr>
            <a:xfrm rot="10800000">
              <a:off x="6805680" y="905469"/>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2"/>
            <p:cNvSpPr/>
            <p:nvPr/>
          </p:nvSpPr>
          <p:spPr>
            <a:xfrm rot="10800000">
              <a:off x="6805680" y="28698"/>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2"/>
            <p:cNvSpPr/>
            <p:nvPr/>
          </p:nvSpPr>
          <p:spPr>
            <a:xfrm rot="10800000">
              <a:off x="6659535"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2"/>
            <p:cNvSpPr/>
            <p:nvPr/>
          </p:nvSpPr>
          <p:spPr>
            <a:xfrm rot="10800000">
              <a:off x="6659535"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2"/>
            <p:cNvSpPr/>
            <p:nvPr/>
          </p:nvSpPr>
          <p:spPr>
            <a:xfrm rot="10800000">
              <a:off x="6659535"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2"/>
            <p:cNvSpPr/>
            <p:nvPr/>
          </p:nvSpPr>
          <p:spPr>
            <a:xfrm rot="10800000">
              <a:off x="6659535"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2"/>
            <p:cNvSpPr/>
            <p:nvPr/>
          </p:nvSpPr>
          <p:spPr>
            <a:xfrm rot="10800000">
              <a:off x="6659535"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2"/>
            <p:cNvSpPr/>
            <p:nvPr/>
          </p:nvSpPr>
          <p:spPr>
            <a:xfrm rot="10800000">
              <a:off x="6659535" y="905469"/>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2"/>
            <p:cNvSpPr/>
            <p:nvPr/>
          </p:nvSpPr>
          <p:spPr>
            <a:xfrm rot="10800000">
              <a:off x="6659535" y="759348"/>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2"/>
            <p:cNvSpPr/>
            <p:nvPr/>
          </p:nvSpPr>
          <p:spPr>
            <a:xfrm rot="10800000">
              <a:off x="6659535"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2"/>
            <p:cNvSpPr/>
            <p:nvPr/>
          </p:nvSpPr>
          <p:spPr>
            <a:xfrm rot="10800000">
              <a:off x="6513415"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2"/>
            <p:cNvSpPr/>
            <p:nvPr/>
          </p:nvSpPr>
          <p:spPr>
            <a:xfrm rot="10800000">
              <a:off x="6513415"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2"/>
            <p:cNvSpPr/>
            <p:nvPr/>
          </p:nvSpPr>
          <p:spPr>
            <a:xfrm rot="10800000">
              <a:off x="6513415"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2"/>
            <p:cNvSpPr/>
            <p:nvPr/>
          </p:nvSpPr>
          <p:spPr>
            <a:xfrm rot="10800000">
              <a:off x="6513415"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2"/>
            <p:cNvSpPr/>
            <p:nvPr/>
          </p:nvSpPr>
          <p:spPr>
            <a:xfrm rot="10800000">
              <a:off x="6513415"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2"/>
            <p:cNvSpPr/>
            <p:nvPr/>
          </p:nvSpPr>
          <p:spPr>
            <a:xfrm rot="10800000">
              <a:off x="6513415"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2"/>
            <p:cNvSpPr/>
            <p:nvPr/>
          </p:nvSpPr>
          <p:spPr>
            <a:xfrm rot="10800000">
              <a:off x="6367294"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2"/>
            <p:cNvSpPr/>
            <p:nvPr/>
          </p:nvSpPr>
          <p:spPr>
            <a:xfrm rot="10800000">
              <a:off x="6367294"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2"/>
            <p:cNvSpPr/>
            <p:nvPr/>
          </p:nvSpPr>
          <p:spPr>
            <a:xfrm rot="10800000">
              <a:off x="6367294"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2"/>
            <p:cNvSpPr/>
            <p:nvPr/>
          </p:nvSpPr>
          <p:spPr>
            <a:xfrm rot="10800000">
              <a:off x="7536331"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2"/>
            <p:cNvSpPr/>
            <p:nvPr/>
          </p:nvSpPr>
          <p:spPr>
            <a:xfrm rot="10800000">
              <a:off x="7536331" y="4851012"/>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2"/>
            <p:cNvSpPr/>
            <p:nvPr/>
          </p:nvSpPr>
          <p:spPr>
            <a:xfrm rot="10800000">
              <a:off x="7536331" y="4412627"/>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2"/>
            <p:cNvSpPr/>
            <p:nvPr/>
          </p:nvSpPr>
          <p:spPr>
            <a:xfrm rot="10800000">
              <a:off x="7536331"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2"/>
            <p:cNvSpPr/>
            <p:nvPr/>
          </p:nvSpPr>
          <p:spPr>
            <a:xfrm rot="10800000">
              <a:off x="7536331"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2"/>
            <p:cNvSpPr/>
            <p:nvPr/>
          </p:nvSpPr>
          <p:spPr>
            <a:xfrm rot="10800000">
              <a:off x="7536331"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2"/>
            <p:cNvSpPr/>
            <p:nvPr/>
          </p:nvSpPr>
          <p:spPr>
            <a:xfrm rot="10800000">
              <a:off x="7536331"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2"/>
            <p:cNvSpPr/>
            <p:nvPr/>
          </p:nvSpPr>
          <p:spPr>
            <a:xfrm rot="10800000">
              <a:off x="7536331"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2"/>
            <p:cNvSpPr/>
            <p:nvPr/>
          </p:nvSpPr>
          <p:spPr>
            <a:xfrm rot="10800000">
              <a:off x="7390210"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2"/>
            <p:cNvSpPr/>
            <p:nvPr/>
          </p:nvSpPr>
          <p:spPr>
            <a:xfrm rot="10800000">
              <a:off x="7390210" y="397421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2"/>
            <p:cNvSpPr/>
            <p:nvPr/>
          </p:nvSpPr>
          <p:spPr>
            <a:xfrm rot="10800000">
              <a:off x="7390210"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2"/>
            <p:cNvSpPr/>
            <p:nvPr/>
          </p:nvSpPr>
          <p:spPr>
            <a:xfrm rot="10800000">
              <a:off x="7390210"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2"/>
            <p:cNvSpPr/>
            <p:nvPr/>
          </p:nvSpPr>
          <p:spPr>
            <a:xfrm rot="10800000">
              <a:off x="7390210"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2"/>
            <p:cNvSpPr/>
            <p:nvPr/>
          </p:nvSpPr>
          <p:spPr>
            <a:xfrm rot="10800000">
              <a:off x="7244066"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2"/>
            <p:cNvSpPr/>
            <p:nvPr/>
          </p:nvSpPr>
          <p:spPr>
            <a:xfrm rot="10800000">
              <a:off x="7244066"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2"/>
            <p:cNvSpPr/>
            <p:nvPr/>
          </p:nvSpPr>
          <p:spPr>
            <a:xfrm rot="10800000">
              <a:off x="7244066"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2"/>
            <p:cNvSpPr/>
            <p:nvPr/>
          </p:nvSpPr>
          <p:spPr>
            <a:xfrm rot="10800000">
              <a:off x="7244066"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2"/>
            <p:cNvSpPr/>
            <p:nvPr/>
          </p:nvSpPr>
          <p:spPr>
            <a:xfrm rot="10800000">
              <a:off x="7244066"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2"/>
            <p:cNvSpPr/>
            <p:nvPr/>
          </p:nvSpPr>
          <p:spPr>
            <a:xfrm rot="10800000">
              <a:off x="7097945"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2"/>
            <p:cNvSpPr/>
            <p:nvPr/>
          </p:nvSpPr>
          <p:spPr>
            <a:xfrm rot="10800000">
              <a:off x="6951800" y="3828096"/>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2"/>
            <p:cNvSpPr/>
            <p:nvPr/>
          </p:nvSpPr>
          <p:spPr>
            <a:xfrm rot="10800000">
              <a:off x="6951800" y="2659036"/>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2"/>
            <p:cNvSpPr/>
            <p:nvPr/>
          </p:nvSpPr>
          <p:spPr>
            <a:xfrm rot="10800000">
              <a:off x="6805680" y="320938"/>
              <a:ext cx="117867" cy="117892"/>
            </a:xfrm>
            <a:custGeom>
              <a:avLst/>
              <a:gdLst/>
              <a:ahLst/>
              <a:cxnLst/>
              <a:rect l="l" t="t" r="r" b="b"/>
              <a:pathLst>
                <a:path w="4856" h="4857"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2"/>
            <p:cNvSpPr/>
            <p:nvPr/>
          </p:nvSpPr>
          <p:spPr>
            <a:xfrm rot="10800000">
              <a:off x="6513415"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2"/>
            <p:cNvSpPr/>
            <p:nvPr/>
          </p:nvSpPr>
          <p:spPr>
            <a:xfrm rot="10800000">
              <a:off x="6367294"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9" name="Google Shape;3669;p12"/>
          <p:cNvGrpSpPr/>
          <p:nvPr/>
        </p:nvGrpSpPr>
        <p:grpSpPr>
          <a:xfrm rot="10800000">
            <a:off x="28739" y="28698"/>
            <a:ext cx="1286904" cy="5086302"/>
            <a:chOff x="6367294" y="28698"/>
            <a:chExt cx="1286904" cy="5086302"/>
          </a:xfrm>
        </p:grpSpPr>
        <p:sp>
          <p:nvSpPr>
            <p:cNvPr id="3670" name="Google Shape;3670;p12"/>
            <p:cNvSpPr/>
            <p:nvPr/>
          </p:nvSpPr>
          <p:spPr>
            <a:xfrm rot="10800000">
              <a:off x="7536331" y="613204"/>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2"/>
            <p:cNvSpPr/>
            <p:nvPr/>
          </p:nvSpPr>
          <p:spPr>
            <a:xfrm rot="10800000">
              <a:off x="7244066"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2"/>
            <p:cNvSpPr/>
            <p:nvPr/>
          </p:nvSpPr>
          <p:spPr>
            <a:xfrm rot="10800000">
              <a:off x="7244066"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2"/>
            <p:cNvSpPr/>
            <p:nvPr/>
          </p:nvSpPr>
          <p:spPr>
            <a:xfrm rot="10800000">
              <a:off x="6659535"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2"/>
            <p:cNvSpPr/>
            <p:nvPr/>
          </p:nvSpPr>
          <p:spPr>
            <a:xfrm rot="10800000">
              <a:off x="7536331"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2"/>
            <p:cNvSpPr/>
            <p:nvPr/>
          </p:nvSpPr>
          <p:spPr>
            <a:xfrm rot="10800000">
              <a:off x="7536331"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2"/>
            <p:cNvSpPr/>
            <p:nvPr/>
          </p:nvSpPr>
          <p:spPr>
            <a:xfrm rot="10800000">
              <a:off x="7536331"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2"/>
            <p:cNvSpPr/>
            <p:nvPr/>
          </p:nvSpPr>
          <p:spPr>
            <a:xfrm rot="10800000">
              <a:off x="7536331"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2"/>
            <p:cNvSpPr/>
            <p:nvPr/>
          </p:nvSpPr>
          <p:spPr>
            <a:xfrm rot="10800000">
              <a:off x="7536331" y="3828096"/>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2"/>
            <p:cNvSpPr/>
            <p:nvPr/>
          </p:nvSpPr>
          <p:spPr>
            <a:xfrm rot="10800000">
              <a:off x="7536331"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2"/>
            <p:cNvSpPr/>
            <p:nvPr/>
          </p:nvSpPr>
          <p:spPr>
            <a:xfrm rot="10800000">
              <a:off x="7536331" y="3535831"/>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2"/>
            <p:cNvSpPr/>
            <p:nvPr/>
          </p:nvSpPr>
          <p:spPr>
            <a:xfrm rot="10800000">
              <a:off x="7536331"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2"/>
            <p:cNvSpPr/>
            <p:nvPr/>
          </p:nvSpPr>
          <p:spPr>
            <a:xfrm rot="10800000">
              <a:off x="7536331"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2"/>
            <p:cNvSpPr/>
            <p:nvPr/>
          </p:nvSpPr>
          <p:spPr>
            <a:xfrm rot="10800000">
              <a:off x="7536331"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2"/>
            <p:cNvSpPr/>
            <p:nvPr/>
          </p:nvSpPr>
          <p:spPr>
            <a:xfrm rot="10800000">
              <a:off x="7536331"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2"/>
            <p:cNvSpPr/>
            <p:nvPr/>
          </p:nvSpPr>
          <p:spPr>
            <a:xfrm rot="10800000">
              <a:off x="7536331"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2"/>
            <p:cNvSpPr/>
            <p:nvPr/>
          </p:nvSpPr>
          <p:spPr>
            <a:xfrm rot="10800000">
              <a:off x="7536331" y="2366770"/>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2"/>
            <p:cNvSpPr/>
            <p:nvPr/>
          </p:nvSpPr>
          <p:spPr>
            <a:xfrm rot="10800000">
              <a:off x="7536331"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2"/>
            <p:cNvSpPr/>
            <p:nvPr/>
          </p:nvSpPr>
          <p:spPr>
            <a:xfrm rot="10800000">
              <a:off x="7536331"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2"/>
            <p:cNvSpPr/>
            <p:nvPr/>
          </p:nvSpPr>
          <p:spPr>
            <a:xfrm rot="10800000">
              <a:off x="7536331"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2"/>
            <p:cNvSpPr/>
            <p:nvPr/>
          </p:nvSpPr>
          <p:spPr>
            <a:xfrm rot="10800000">
              <a:off x="7536331"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2"/>
            <p:cNvSpPr/>
            <p:nvPr/>
          </p:nvSpPr>
          <p:spPr>
            <a:xfrm rot="10800000">
              <a:off x="7536331"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2"/>
            <p:cNvSpPr/>
            <p:nvPr/>
          </p:nvSpPr>
          <p:spPr>
            <a:xfrm rot="10800000">
              <a:off x="7536331"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2"/>
            <p:cNvSpPr/>
            <p:nvPr/>
          </p:nvSpPr>
          <p:spPr>
            <a:xfrm rot="10800000">
              <a:off x="7536331"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2"/>
            <p:cNvSpPr/>
            <p:nvPr/>
          </p:nvSpPr>
          <p:spPr>
            <a:xfrm rot="10800000">
              <a:off x="7536331"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2"/>
            <p:cNvSpPr/>
            <p:nvPr/>
          </p:nvSpPr>
          <p:spPr>
            <a:xfrm rot="10800000">
              <a:off x="7536331"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2"/>
            <p:cNvSpPr/>
            <p:nvPr/>
          </p:nvSpPr>
          <p:spPr>
            <a:xfrm rot="10800000">
              <a:off x="7536331"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2"/>
            <p:cNvSpPr/>
            <p:nvPr/>
          </p:nvSpPr>
          <p:spPr>
            <a:xfrm rot="10800000">
              <a:off x="7536331"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2"/>
            <p:cNvSpPr/>
            <p:nvPr/>
          </p:nvSpPr>
          <p:spPr>
            <a:xfrm rot="10800000">
              <a:off x="7536331"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2"/>
            <p:cNvSpPr/>
            <p:nvPr/>
          </p:nvSpPr>
          <p:spPr>
            <a:xfrm rot="10800000">
              <a:off x="7536331" y="2869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2"/>
            <p:cNvSpPr/>
            <p:nvPr/>
          </p:nvSpPr>
          <p:spPr>
            <a:xfrm rot="10800000">
              <a:off x="7390210" y="4851012"/>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2"/>
            <p:cNvSpPr/>
            <p:nvPr/>
          </p:nvSpPr>
          <p:spPr>
            <a:xfrm rot="10800000">
              <a:off x="7390210"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2"/>
            <p:cNvSpPr/>
            <p:nvPr/>
          </p:nvSpPr>
          <p:spPr>
            <a:xfrm rot="10800000">
              <a:off x="7390210" y="4412627"/>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2"/>
            <p:cNvSpPr/>
            <p:nvPr/>
          </p:nvSpPr>
          <p:spPr>
            <a:xfrm rot="10800000">
              <a:off x="7390210"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2"/>
            <p:cNvSpPr/>
            <p:nvPr/>
          </p:nvSpPr>
          <p:spPr>
            <a:xfrm rot="10800000">
              <a:off x="7390210" y="4120361"/>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2"/>
            <p:cNvSpPr/>
            <p:nvPr/>
          </p:nvSpPr>
          <p:spPr>
            <a:xfrm rot="10800000">
              <a:off x="7390210"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2"/>
            <p:cNvSpPr/>
            <p:nvPr/>
          </p:nvSpPr>
          <p:spPr>
            <a:xfrm rot="10800000">
              <a:off x="7390210" y="3535831"/>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2"/>
            <p:cNvSpPr/>
            <p:nvPr/>
          </p:nvSpPr>
          <p:spPr>
            <a:xfrm rot="10800000">
              <a:off x="7390210" y="3389711"/>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2"/>
            <p:cNvSpPr/>
            <p:nvPr/>
          </p:nvSpPr>
          <p:spPr>
            <a:xfrm rot="10800000">
              <a:off x="7390210" y="3243566"/>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2"/>
            <p:cNvSpPr/>
            <p:nvPr/>
          </p:nvSpPr>
          <p:spPr>
            <a:xfrm rot="10800000">
              <a:off x="7390210"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2"/>
            <p:cNvSpPr/>
            <p:nvPr/>
          </p:nvSpPr>
          <p:spPr>
            <a:xfrm rot="10800000">
              <a:off x="7390210" y="2805180"/>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2"/>
            <p:cNvSpPr/>
            <p:nvPr/>
          </p:nvSpPr>
          <p:spPr>
            <a:xfrm rot="10800000">
              <a:off x="7390210"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2"/>
            <p:cNvSpPr/>
            <p:nvPr/>
          </p:nvSpPr>
          <p:spPr>
            <a:xfrm rot="10800000">
              <a:off x="7390210"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2"/>
            <p:cNvSpPr/>
            <p:nvPr/>
          </p:nvSpPr>
          <p:spPr>
            <a:xfrm rot="10800000">
              <a:off x="7390210"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2"/>
            <p:cNvSpPr/>
            <p:nvPr/>
          </p:nvSpPr>
          <p:spPr>
            <a:xfrm rot="10800000">
              <a:off x="7390210"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2"/>
            <p:cNvSpPr/>
            <p:nvPr/>
          </p:nvSpPr>
          <p:spPr>
            <a:xfrm rot="10800000">
              <a:off x="7390210" y="2074529"/>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2"/>
            <p:cNvSpPr/>
            <p:nvPr/>
          </p:nvSpPr>
          <p:spPr>
            <a:xfrm rot="10800000">
              <a:off x="7390210"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2"/>
            <p:cNvSpPr/>
            <p:nvPr/>
          </p:nvSpPr>
          <p:spPr>
            <a:xfrm rot="10800000">
              <a:off x="7390210"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2"/>
            <p:cNvSpPr/>
            <p:nvPr/>
          </p:nvSpPr>
          <p:spPr>
            <a:xfrm rot="10800000">
              <a:off x="7390210" y="1343854"/>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2"/>
            <p:cNvSpPr/>
            <p:nvPr/>
          </p:nvSpPr>
          <p:spPr>
            <a:xfrm rot="10800000">
              <a:off x="7390210"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2"/>
            <p:cNvSpPr/>
            <p:nvPr/>
          </p:nvSpPr>
          <p:spPr>
            <a:xfrm rot="10800000">
              <a:off x="7390210"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2"/>
            <p:cNvSpPr/>
            <p:nvPr/>
          </p:nvSpPr>
          <p:spPr>
            <a:xfrm rot="10800000">
              <a:off x="7390210" y="75934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2"/>
            <p:cNvSpPr/>
            <p:nvPr/>
          </p:nvSpPr>
          <p:spPr>
            <a:xfrm rot="10800000">
              <a:off x="7390210" y="613204"/>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2"/>
            <p:cNvSpPr/>
            <p:nvPr/>
          </p:nvSpPr>
          <p:spPr>
            <a:xfrm rot="10800000">
              <a:off x="7390210" y="320938"/>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2"/>
            <p:cNvSpPr/>
            <p:nvPr/>
          </p:nvSpPr>
          <p:spPr>
            <a:xfrm rot="10800000">
              <a:off x="7390210"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2"/>
            <p:cNvSpPr/>
            <p:nvPr/>
          </p:nvSpPr>
          <p:spPr>
            <a:xfrm rot="10800000">
              <a:off x="7244066"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2"/>
            <p:cNvSpPr/>
            <p:nvPr/>
          </p:nvSpPr>
          <p:spPr>
            <a:xfrm rot="10800000">
              <a:off x="7244066"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2"/>
            <p:cNvSpPr/>
            <p:nvPr/>
          </p:nvSpPr>
          <p:spPr>
            <a:xfrm rot="10800000">
              <a:off x="7244066"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2"/>
            <p:cNvSpPr/>
            <p:nvPr/>
          </p:nvSpPr>
          <p:spPr>
            <a:xfrm rot="10800000">
              <a:off x="7244066"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2"/>
            <p:cNvSpPr/>
            <p:nvPr/>
          </p:nvSpPr>
          <p:spPr>
            <a:xfrm rot="10800000">
              <a:off x="7244066"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2"/>
            <p:cNvSpPr/>
            <p:nvPr/>
          </p:nvSpPr>
          <p:spPr>
            <a:xfrm rot="10800000">
              <a:off x="7244066"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2"/>
            <p:cNvSpPr/>
            <p:nvPr/>
          </p:nvSpPr>
          <p:spPr>
            <a:xfrm rot="10800000">
              <a:off x="7244066"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2"/>
            <p:cNvSpPr/>
            <p:nvPr/>
          </p:nvSpPr>
          <p:spPr>
            <a:xfrm rot="10800000">
              <a:off x="7244066"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2"/>
            <p:cNvSpPr/>
            <p:nvPr/>
          </p:nvSpPr>
          <p:spPr>
            <a:xfrm rot="10800000">
              <a:off x="7244066"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2"/>
            <p:cNvSpPr/>
            <p:nvPr/>
          </p:nvSpPr>
          <p:spPr>
            <a:xfrm rot="10800000">
              <a:off x="7244066"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2"/>
            <p:cNvSpPr/>
            <p:nvPr/>
          </p:nvSpPr>
          <p:spPr>
            <a:xfrm rot="10800000">
              <a:off x="7244066"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2"/>
            <p:cNvSpPr/>
            <p:nvPr/>
          </p:nvSpPr>
          <p:spPr>
            <a:xfrm rot="10800000">
              <a:off x="7244066"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2"/>
            <p:cNvSpPr/>
            <p:nvPr/>
          </p:nvSpPr>
          <p:spPr>
            <a:xfrm rot="10800000">
              <a:off x="7244066"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2"/>
            <p:cNvSpPr/>
            <p:nvPr/>
          </p:nvSpPr>
          <p:spPr>
            <a:xfrm rot="10800000">
              <a:off x="7244066"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2"/>
            <p:cNvSpPr/>
            <p:nvPr/>
          </p:nvSpPr>
          <p:spPr>
            <a:xfrm rot="10800000">
              <a:off x="7244066"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2"/>
            <p:cNvSpPr/>
            <p:nvPr/>
          </p:nvSpPr>
          <p:spPr>
            <a:xfrm rot="10800000">
              <a:off x="7244066"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2"/>
            <p:cNvSpPr/>
            <p:nvPr/>
          </p:nvSpPr>
          <p:spPr>
            <a:xfrm rot="10800000">
              <a:off x="7244066"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2"/>
            <p:cNvSpPr/>
            <p:nvPr/>
          </p:nvSpPr>
          <p:spPr>
            <a:xfrm rot="10800000">
              <a:off x="7244066"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2"/>
            <p:cNvSpPr/>
            <p:nvPr/>
          </p:nvSpPr>
          <p:spPr>
            <a:xfrm rot="10800000">
              <a:off x="7244066"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2"/>
            <p:cNvSpPr/>
            <p:nvPr/>
          </p:nvSpPr>
          <p:spPr>
            <a:xfrm rot="10800000">
              <a:off x="7244066"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2"/>
            <p:cNvSpPr/>
            <p:nvPr/>
          </p:nvSpPr>
          <p:spPr>
            <a:xfrm rot="10800000">
              <a:off x="7097945"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2"/>
            <p:cNvSpPr/>
            <p:nvPr/>
          </p:nvSpPr>
          <p:spPr>
            <a:xfrm rot="10800000">
              <a:off x="7097945"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2"/>
            <p:cNvSpPr/>
            <p:nvPr/>
          </p:nvSpPr>
          <p:spPr>
            <a:xfrm rot="10800000">
              <a:off x="7097945"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2"/>
            <p:cNvSpPr/>
            <p:nvPr/>
          </p:nvSpPr>
          <p:spPr>
            <a:xfrm rot="10800000">
              <a:off x="7097945"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2"/>
            <p:cNvSpPr/>
            <p:nvPr/>
          </p:nvSpPr>
          <p:spPr>
            <a:xfrm rot="10800000">
              <a:off x="7097945"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2"/>
            <p:cNvSpPr/>
            <p:nvPr/>
          </p:nvSpPr>
          <p:spPr>
            <a:xfrm rot="10800000">
              <a:off x="7097945"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2"/>
            <p:cNvSpPr/>
            <p:nvPr/>
          </p:nvSpPr>
          <p:spPr>
            <a:xfrm rot="10800000">
              <a:off x="7097945"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2"/>
            <p:cNvSpPr/>
            <p:nvPr/>
          </p:nvSpPr>
          <p:spPr>
            <a:xfrm rot="10800000">
              <a:off x="7097945"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2"/>
            <p:cNvSpPr/>
            <p:nvPr/>
          </p:nvSpPr>
          <p:spPr>
            <a:xfrm rot="10800000">
              <a:off x="7097945"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2"/>
            <p:cNvSpPr/>
            <p:nvPr/>
          </p:nvSpPr>
          <p:spPr>
            <a:xfrm rot="10800000">
              <a:off x="7097945"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2"/>
            <p:cNvSpPr/>
            <p:nvPr/>
          </p:nvSpPr>
          <p:spPr>
            <a:xfrm rot="10800000">
              <a:off x="7097945"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2"/>
            <p:cNvSpPr/>
            <p:nvPr/>
          </p:nvSpPr>
          <p:spPr>
            <a:xfrm rot="10800000">
              <a:off x="7097945"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2"/>
            <p:cNvSpPr/>
            <p:nvPr/>
          </p:nvSpPr>
          <p:spPr>
            <a:xfrm rot="10800000">
              <a:off x="7097945"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2"/>
            <p:cNvSpPr/>
            <p:nvPr/>
          </p:nvSpPr>
          <p:spPr>
            <a:xfrm rot="10800000">
              <a:off x="7097945"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2"/>
            <p:cNvSpPr/>
            <p:nvPr/>
          </p:nvSpPr>
          <p:spPr>
            <a:xfrm rot="10800000">
              <a:off x="7097945"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2"/>
            <p:cNvSpPr/>
            <p:nvPr/>
          </p:nvSpPr>
          <p:spPr>
            <a:xfrm rot="10800000">
              <a:off x="7097945"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2"/>
            <p:cNvSpPr/>
            <p:nvPr/>
          </p:nvSpPr>
          <p:spPr>
            <a:xfrm rot="10800000">
              <a:off x="7097945" y="174818"/>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2"/>
            <p:cNvSpPr/>
            <p:nvPr/>
          </p:nvSpPr>
          <p:spPr>
            <a:xfrm rot="10800000">
              <a:off x="7097945"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2"/>
            <p:cNvSpPr/>
            <p:nvPr/>
          </p:nvSpPr>
          <p:spPr>
            <a:xfrm rot="10800000">
              <a:off x="6951800"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2"/>
            <p:cNvSpPr/>
            <p:nvPr/>
          </p:nvSpPr>
          <p:spPr>
            <a:xfrm rot="10800000">
              <a:off x="6951800" y="4704867"/>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2"/>
            <p:cNvSpPr/>
            <p:nvPr/>
          </p:nvSpPr>
          <p:spPr>
            <a:xfrm rot="10800000">
              <a:off x="6951800"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2"/>
            <p:cNvSpPr/>
            <p:nvPr/>
          </p:nvSpPr>
          <p:spPr>
            <a:xfrm rot="10800000">
              <a:off x="6951800"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2"/>
            <p:cNvSpPr/>
            <p:nvPr/>
          </p:nvSpPr>
          <p:spPr>
            <a:xfrm rot="10800000">
              <a:off x="6951800" y="3681951"/>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2"/>
            <p:cNvSpPr/>
            <p:nvPr/>
          </p:nvSpPr>
          <p:spPr>
            <a:xfrm rot="10800000">
              <a:off x="6951800"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2"/>
            <p:cNvSpPr/>
            <p:nvPr/>
          </p:nvSpPr>
          <p:spPr>
            <a:xfrm rot="10800000">
              <a:off x="6951800" y="2951301"/>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2"/>
            <p:cNvSpPr/>
            <p:nvPr/>
          </p:nvSpPr>
          <p:spPr>
            <a:xfrm rot="10800000">
              <a:off x="6951800"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2"/>
            <p:cNvSpPr/>
            <p:nvPr/>
          </p:nvSpPr>
          <p:spPr>
            <a:xfrm rot="10800000">
              <a:off x="6951800" y="222065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2"/>
            <p:cNvSpPr/>
            <p:nvPr/>
          </p:nvSpPr>
          <p:spPr>
            <a:xfrm rot="10800000">
              <a:off x="6951800" y="2074529"/>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2"/>
            <p:cNvSpPr/>
            <p:nvPr/>
          </p:nvSpPr>
          <p:spPr>
            <a:xfrm rot="10800000">
              <a:off x="6951800" y="1782264"/>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2"/>
            <p:cNvSpPr/>
            <p:nvPr/>
          </p:nvSpPr>
          <p:spPr>
            <a:xfrm rot="10800000">
              <a:off x="6951800"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2"/>
            <p:cNvSpPr/>
            <p:nvPr/>
          </p:nvSpPr>
          <p:spPr>
            <a:xfrm rot="10800000">
              <a:off x="6951800" y="1489999"/>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2"/>
            <p:cNvSpPr/>
            <p:nvPr/>
          </p:nvSpPr>
          <p:spPr>
            <a:xfrm rot="10800000">
              <a:off x="6951800" y="1197734"/>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2"/>
            <p:cNvSpPr/>
            <p:nvPr/>
          </p:nvSpPr>
          <p:spPr>
            <a:xfrm rot="10800000">
              <a:off x="6951800" y="1051613"/>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2"/>
            <p:cNvSpPr/>
            <p:nvPr/>
          </p:nvSpPr>
          <p:spPr>
            <a:xfrm rot="10800000">
              <a:off x="6951800" y="613204"/>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2"/>
            <p:cNvSpPr/>
            <p:nvPr/>
          </p:nvSpPr>
          <p:spPr>
            <a:xfrm rot="10800000">
              <a:off x="6951800" y="320938"/>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2"/>
            <p:cNvSpPr/>
            <p:nvPr/>
          </p:nvSpPr>
          <p:spPr>
            <a:xfrm rot="10800000">
              <a:off x="6951800"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2"/>
            <p:cNvSpPr/>
            <p:nvPr/>
          </p:nvSpPr>
          <p:spPr>
            <a:xfrm rot="10800000">
              <a:off x="6805680" y="4997133"/>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2"/>
            <p:cNvSpPr/>
            <p:nvPr/>
          </p:nvSpPr>
          <p:spPr>
            <a:xfrm rot="10800000">
              <a:off x="6805680" y="4558747"/>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2"/>
            <p:cNvSpPr/>
            <p:nvPr/>
          </p:nvSpPr>
          <p:spPr>
            <a:xfrm rot="10800000">
              <a:off x="6805680" y="4120361"/>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2"/>
            <p:cNvSpPr/>
            <p:nvPr/>
          </p:nvSpPr>
          <p:spPr>
            <a:xfrm rot="10800000">
              <a:off x="6805680" y="3535831"/>
              <a:ext cx="117867" cy="117867"/>
            </a:xfrm>
            <a:custGeom>
              <a:avLst/>
              <a:gdLst/>
              <a:ahLst/>
              <a:cxnLst/>
              <a:rect l="l" t="t" r="r" b="b"/>
              <a:pathLst>
                <a:path w="4856" h="4856" extrusionOk="0">
                  <a:moveTo>
                    <a:pt x="0" y="0"/>
                  </a:moveTo>
                  <a:lnTo>
                    <a:pt x="0"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2"/>
            <p:cNvSpPr/>
            <p:nvPr/>
          </p:nvSpPr>
          <p:spPr>
            <a:xfrm rot="10800000">
              <a:off x="6805680" y="2951301"/>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2"/>
            <p:cNvSpPr/>
            <p:nvPr/>
          </p:nvSpPr>
          <p:spPr>
            <a:xfrm rot="10800000">
              <a:off x="6805680" y="2220650"/>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2"/>
            <p:cNvSpPr/>
            <p:nvPr/>
          </p:nvSpPr>
          <p:spPr>
            <a:xfrm rot="10800000">
              <a:off x="6805680" y="1051613"/>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2"/>
            <p:cNvSpPr/>
            <p:nvPr/>
          </p:nvSpPr>
          <p:spPr>
            <a:xfrm rot="10800000">
              <a:off x="6805680" y="905469"/>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2"/>
            <p:cNvSpPr/>
            <p:nvPr/>
          </p:nvSpPr>
          <p:spPr>
            <a:xfrm rot="10800000">
              <a:off x="6805680" y="28698"/>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2"/>
            <p:cNvSpPr/>
            <p:nvPr/>
          </p:nvSpPr>
          <p:spPr>
            <a:xfrm rot="10800000">
              <a:off x="6659535"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2"/>
            <p:cNvSpPr/>
            <p:nvPr/>
          </p:nvSpPr>
          <p:spPr>
            <a:xfrm rot="10800000">
              <a:off x="6659535"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2"/>
            <p:cNvSpPr/>
            <p:nvPr/>
          </p:nvSpPr>
          <p:spPr>
            <a:xfrm rot="10800000">
              <a:off x="6659535"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2"/>
            <p:cNvSpPr/>
            <p:nvPr/>
          </p:nvSpPr>
          <p:spPr>
            <a:xfrm rot="10800000">
              <a:off x="6659535"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2"/>
            <p:cNvSpPr/>
            <p:nvPr/>
          </p:nvSpPr>
          <p:spPr>
            <a:xfrm rot="10800000">
              <a:off x="6659535"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2"/>
            <p:cNvSpPr/>
            <p:nvPr/>
          </p:nvSpPr>
          <p:spPr>
            <a:xfrm rot="10800000">
              <a:off x="6659535" y="905469"/>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2"/>
            <p:cNvSpPr/>
            <p:nvPr/>
          </p:nvSpPr>
          <p:spPr>
            <a:xfrm rot="10800000">
              <a:off x="6659535" y="759348"/>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2"/>
            <p:cNvSpPr/>
            <p:nvPr/>
          </p:nvSpPr>
          <p:spPr>
            <a:xfrm rot="10800000">
              <a:off x="6659535"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2"/>
            <p:cNvSpPr/>
            <p:nvPr/>
          </p:nvSpPr>
          <p:spPr>
            <a:xfrm rot="10800000">
              <a:off x="6513415"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2"/>
            <p:cNvSpPr/>
            <p:nvPr/>
          </p:nvSpPr>
          <p:spPr>
            <a:xfrm rot="10800000">
              <a:off x="6513415"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2"/>
            <p:cNvSpPr/>
            <p:nvPr/>
          </p:nvSpPr>
          <p:spPr>
            <a:xfrm rot="10800000">
              <a:off x="6513415"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2"/>
            <p:cNvSpPr/>
            <p:nvPr/>
          </p:nvSpPr>
          <p:spPr>
            <a:xfrm rot="10800000">
              <a:off x="6513415"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2"/>
            <p:cNvSpPr/>
            <p:nvPr/>
          </p:nvSpPr>
          <p:spPr>
            <a:xfrm rot="10800000">
              <a:off x="6513415"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2"/>
            <p:cNvSpPr/>
            <p:nvPr/>
          </p:nvSpPr>
          <p:spPr>
            <a:xfrm rot="10800000">
              <a:off x="6513415"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2"/>
            <p:cNvSpPr/>
            <p:nvPr/>
          </p:nvSpPr>
          <p:spPr>
            <a:xfrm rot="10800000">
              <a:off x="6367294"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2"/>
            <p:cNvSpPr/>
            <p:nvPr/>
          </p:nvSpPr>
          <p:spPr>
            <a:xfrm rot="10800000">
              <a:off x="6367294"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2"/>
            <p:cNvSpPr/>
            <p:nvPr/>
          </p:nvSpPr>
          <p:spPr>
            <a:xfrm rot="10800000">
              <a:off x="6367294"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2"/>
            <p:cNvSpPr/>
            <p:nvPr/>
          </p:nvSpPr>
          <p:spPr>
            <a:xfrm rot="10800000">
              <a:off x="7536331"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2"/>
            <p:cNvSpPr/>
            <p:nvPr/>
          </p:nvSpPr>
          <p:spPr>
            <a:xfrm rot="10800000">
              <a:off x="7536331" y="4851012"/>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2"/>
            <p:cNvSpPr/>
            <p:nvPr/>
          </p:nvSpPr>
          <p:spPr>
            <a:xfrm rot="10800000">
              <a:off x="7536331" y="4412627"/>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2"/>
            <p:cNvSpPr/>
            <p:nvPr/>
          </p:nvSpPr>
          <p:spPr>
            <a:xfrm rot="10800000">
              <a:off x="7536331"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2"/>
            <p:cNvSpPr/>
            <p:nvPr/>
          </p:nvSpPr>
          <p:spPr>
            <a:xfrm rot="10800000">
              <a:off x="7536331"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2"/>
            <p:cNvSpPr/>
            <p:nvPr/>
          </p:nvSpPr>
          <p:spPr>
            <a:xfrm rot="10800000">
              <a:off x="7536331"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2"/>
            <p:cNvSpPr/>
            <p:nvPr/>
          </p:nvSpPr>
          <p:spPr>
            <a:xfrm rot="10800000">
              <a:off x="7536331"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2"/>
            <p:cNvSpPr/>
            <p:nvPr/>
          </p:nvSpPr>
          <p:spPr>
            <a:xfrm rot="10800000">
              <a:off x="7536331"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2"/>
            <p:cNvSpPr/>
            <p:nvPr/>
          </p:nvSpPr>
          <p:spPr>
            <a:xfrm rot="10800000">
              <a:off x="7390210"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2"/>
            <p:cNvSpPr/>
            <p:nvPr/>
          </p:nvSpPr>
          <p:spPr>
            <a:xfrm rot="10800000">
              <a:off x="7390210" y="397421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2"/>
            <p:cNvSpPr/>
            <p:nvPr/>
          </p:nvSpPr>
          <p:spPr>
            <a:xfrm rot="10800000">
              <a:off x="7390210"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2"/>
            <p:cNvSpPr/>
            <p:nvPr/>
          </p:nvSpPr>
          <p:spPr>
            <a:xfrm rot="10800000">
              <a:off x="7390210"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2"/>
            <p:cNvSpPr/>
            <p:nvPr/>
          </p:nvSpPr>
          <p:spPr>
            <a:xfrm rot="10800000">
              <a:off x="7390210"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2"/>
            <p:cNvSpPr/>
            <p:nvPr/>
          </p:nvSpPr>
          <p:spPr>
            <a:xfrm rot="10800000">
              <a:off x="7244066"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2"/>
            <p:cNvSpPr/>
            <p:nvPr/>
          </p:nvSpPr>
          <p:spPr>
            <a:xfrm rot="10800000">
              <a:off x="7244066"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2"/>
            <p:cNvSpPr/>
            <p:nvPr/>
          </p:nvSpPr>
          <p:spPr>
            <a:xfrm rot="10800000">
              <a:off x="7244066"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2"/>
            <p:cNvSpPr/>
            <p:nvPr/>
          </p:nvSpPr>
          <p:spPr>
            <a:xfrm rot="10800000">
              <a:off x="7244066"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2"/>
            <p:cNvSpPr/>
            <p:nvPr/>
          </p:nvSpPr>
          <p:spPr>
            <a:xfrm rot="10800000">
              <a:off x="7244066"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2"/>
            <p:cNvSpPr/>
            <p:nvPr/>
          </p:nvSpPr>
          <p:spPr>
            <a:xfrm rot="10800000">
              <a:off x="7097945"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2"/>
            <p:cNvSpPr/>
            <p:nvPr/>
          </p:nvSpPr>
          <p:spPr>
            <a:xfrm rot="10800000">
              <a:off x="6951800" y="3828096"/>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2"/>
            <p:cNvSpPr/>
            <p:nvPr/>
          </p:nvSpPr>
          <p:spPr>
            <a:xfrm rot="10800000">
              <a:off x="6951800" y="2659036"/>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2"/>
            <p:cNvSpPr/>
            <p:nvPr/>
          </p:nvSpPr>
          <p:spPr>
            <a:xfrm rot="10800000">
              <a:off x="6805680" y="320938"/>
              <a:ext cx="117867" cy="117892"/>
            </a:xfrm>
            <a:custGeom>
              <a:avLst/>
              <a:gdLst/>
              <a:ahLst/>
              <a:cxnLst/>
              <a:rect l="l" t="t" r="r" b="b"/>
              <a:pathLst>
                <a:path w="4856" h="4857"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2"/>
            <p:cNvSpPr/>
            <p:nvPr/>
          </p:nvSpPr>
          <p:spPr>
            <a:xfrm rot="10800000">
              <a:off x="6513415"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2"/>
            <p:cNvSpPr/>
            <p:nvPr/>
          </p:nvSpPr>
          <p:spPr>
            <a:xfrm rot="10800000">
              <a:off x="6367294"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1" name="Google Shape;3831;p1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685800" y="2878750"/>
            <a:ext cx="52689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28" name="Google Shape;528;p3"/>
          <p:cNvSpPr txBox="1">
            <a:spLocks noGrp="1"/>
          </p:cNvSpPr>
          <p:nvPr>
            <p:ph type="subTitle" idx="1"/>
          </p:nvPr>
        </p:nvSpPr>
        <p:spPr>
          <a:xfrm>
            <a:off x="685800" y="3983055"/>
            <a:ext cx="52689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None/>
              <a:defRPr>
                <a:solidFill>
                  <a:schemeClr val="accent2"/>
                </a:solidFill>
              </a:defRPr>
            </a:lvl1pPr>
            <a:lvl2pPr lvl="1" rtl="0">
              <a:spcBef>
                <a:spcPts val="0"/>
              </a:spcBef>
              <a:spcAft>
                <a:spcPts val="0"/>
              </a:spcAft>
              <a:buClr>
                <a:schemeClr val="accent2"/>
              </a:buClr>
              <a:buSzPts val="3000"/>
              <a:buNone/>
              <a:defRPr sz="3000">
                <a:solidFill>
                  <a:schemeClr val="accent2"/>
                </a:solidFill>
              </a:defRPr>
            </a:lvl2pPr>
            <a:lvl3pPr lvl="2" rtl="0">
              <a:spcBef>
                <a:spcPts val="0"/>
              </a:spcBef>
              <a:spcAft>
                <a:spcPts val="0"/>
              </a:spcAft>
              <a:buClr>
                <a:schemeClr val="accent2"/>
              </a:buClr>
              <a:buSzPts val="3000"/>
              <a:buNone/>
              <a:defRPr sz="3000">
                <a:solidFill>
                  <a:schemeClr val="accent2"/>
                </a:solidFill>
              </a:defRPr>
            </a:lvl3pPr>
            <a:lvl4pPr lvl="3" rtl="0">
              <a:spcBef>
                <a:spcPts val="0"/>
              </a:spcBef>
              <a:spcAft>
                <a:spcPts val="0"/>
              </a:spcAft>
              <a:buClr>
                <a:schemeClr val="accent2"/>
              </a:buClr>
              <a:buSzPts val="3000"/>
              <a:buNone/>
              <a:defRPr sz="3000">
                <a:solidFill>
                  <a:schemeClr val="accent2"/>
                </a:solidFill>
              </a:defRPr>
            </a:lvl4pPr>
            <a:lvl5pPr lvl="4" rtl="0">
              <a:spcBef>
                <a:spcPts val="0"/>
              </a:spcBef>
              <a:spcAft>
                <a:spcPts val="0"/>
              </a:spcAft>
              <a:buClr>
                <a:schemeClr val="accent2"/>
              </a:buClr>
              <a:buSzPts val="3000"/>
              <a:buNone/>
              <a:defRPr sz="3000">
                <a:solidFill>
                  <a:schemeClr val="accent2"/>
                </a:solidFill>
              </a:defRPr>
            </a:lvl5pPr>
            <a:lvl6pPr lvl="5" rtl="0">
              <a:spcBef>
                <a:spcPts val="0"/>
              </a:spcBef>
              <a:spcAft>
                <a:spcPts val="0"/>
              </a:spcAft>
              <a:buClr>
                <a:schemeClr val="accent2"/>
              </a:buClr>
              <a:buSzPts val="3000"/>
              <a:buNone/>
              <a:defRPr sz="3000">
                <a:solidFill>
                  <a:schemeClr val="accent2"/>
                </a:solidFill>
              </a:defRPr>
            </a:lvl6pPr>
            <a:lvl7pPr lvl="6" rtl="0">
              <a:spcBef>
                <a:spcPts val="0"/>
              </a:spcBef>
              <a:spcAft>
                <a:spcPts val="0"/>
              </a:spcAft>
              <a:buClr>
                <a:schemeClr val="accent2"/>
              </a:buClr>
              <a:buSzPts val="3000"/>
              <a:buNone/>
              <a:defRPr sz="3000">
                <a:solidFill>
                  <a:schemeClr val="accent2"/>
                </a:solidFill>
              </a:defRPr>
            </a:lvl7pPr>
            <a:lvl8pPr lvl="7" rtl="0">
              <a:spcBef>
                <a:spcPts val="0"/>
              </a:spcBef>
              <a:spcAft>
                <a:spcPts val="0"/>
              </a:spcAft>
              <a:buClr>
                <a:schemeClr val="accent2"/>
              </a:buClr>
              <a:buSzPts val="3000"/>
              <a:buNone/>
              <a:defRPr sz="3000">
                <a:solidFill>
                  <a:schemeClr val="accent2"/>
                </a:solidFill>
              </a:defRPr>
            </a:lvl8pPr>
            <a:lvl9pPr lvl="8" rtl="0">
              <a:spcBef>
                <a:spcPts val="0"/>
              </a:spcBef>
              <a:spcAft>
                <a:spcPts val="0"/>
              </a:spcAft>
              <a:buClr>
                <a:schemeClr val="accent2"/>
              </a:buClr>
              <a:buSzPts val="3000"/>
              <a:buNone/>
              <a:defRPr sz="3000">
                <a:solidFill>
                  <a:schemeClr val="accent2"/>
                </a:solidFill>
              </a:defRPr>
            </a:lvl9pPr>
          </a:lstStyle>
          <a:p>
            <a:endParaRPr/>
          </a:p>
        </p:txBody>
      </p:sp>
      <p:grpSp>
        <p:nvGrpSpPr>
          <p:cNvPr id="529" name="Google Shape;529;p3"/>
          <p:cNvGrpSpPr/>
          <p:nvPr/>
        </p:nvGrpSpPr>
        <p:grpSpPr>
          <a:xfrm rot="10800000">
            <a:off x="8705367" y="28698"/>
            <a:ext cx="410132" cy="5086302"/>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3"/>
          <p:cNvGrpSpPr/>
          <p:nvPr/>
        </p:nvGrpSpPr>
        <p:grpSpPr>
          <a:xfrm rot="10800000">
            <a:off x="6659535" y="28698"/>
            <a:ext cx="2309844" cy="5086302"/>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
          <p:cNvGrpSpPr/>
          <p:nvPr/>
        </p:nvGrpSpPr>
        <p:grpSpPr>
          <a:xfrm rot="10800000">
            <a:off x="6367294" y="28698"/>
            <a:ext cx="2017554" cy="5086302"/>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
          <p:cNvGrpSpPr/>
          <p:nvPr/>
        </p:nvGrpSpPr>
        <p:grpSpPr>
          <a:xfrm rot="10800000">
            <a:off x="6367294" y="28698"/>
            <a:ext cx="2309820" cy="5086302"/>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3"/>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278575" y="739550"/>
            <a:ext cx="4281000" cy="36924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chemeClr val="lt1"/>
              </a:buClr>
              <a:buSzPts val="3000"/>
              <a:buChar char="▪"/>
              <a:defRPr sz="3000" i="1">
                <a:solidFill>
                  <a:schemeClr val="lt1"/>
                </a:solidFill>
              </a:defRPr>
            </a:lvl1pPr>
            <a:lvl2pPr marL="914400" lvl="1" indent="-419100" rtl="0">
              <a:spcBef>
                <a:spcPts val="0"/>
              </a:spcBef>
              <a:spcAft>
                <a:spcPts val="0"/>
              </a:spcAft>
              <a:buClr>
                <a:schemeClr val="lt1"/>
              </a:buClr>
              <a:buSzPts val="3000"/>
              <a:buChar char="▫"/>
              <a:defRPr sz="3000" i="1">
                <a:solidFill>
                  <a:schemeClr val="lt1"/>
                </a:solidFill>
              </a:defRPr>
            </a:lvl2pPr>
            <a:lvl3pPr marL="1371600" lvl="2" indent="-419100" rtl="0">
              <a:spcBef>
                <a:spcPts val="0"/>
              </a:spcBef>
              <a:spcAft>
                <a:spcPts val="0"/>
              </a:spcAft>
              <a:buClr>
                <a:schemeClr val="lt1"/>
              </a:buClr>
              <a:buSzPts val="3000"/>
              <a:buChar char="▫"/>
              <a:defRPr sz="3000" i="1">
                <a:solidFill>
                  <a:schemeClr val="lt1"/>
                </a:solidFill>
              </a:defRPr>
            </a:lvl3pPr>
            <a:lvl4pPr marL="1828800" lvl="3" indent="-419100" rtl="0">
              <a:spcBef>
                <a:spcPts val="0"/>
              </a:spcBef>
              <a:spcAft>
                <a:spcPts val="0"/>
              </a:spcAft>
              <a:buClr>
                <a:schemeClr val="lt1"/>
              </a:buClr>
              <a:buSzPts val="3000"/>
              <a:buChar char="▫"/>
              <a:defRPr sz="3000" i="1">
                <a:solidFill>
                  <a:schemeClr val="lt1"/>
                </a:solidFill>
              </a:defRPr>
            </a:lvl4pPr>
            <a:lvl5pPr marL="2286000" lvl="4" indent="-419100" rtl="0">
              <a:spcBef>
                <a:spcPts val="0"/>
              </a:spcBef>
              <a:spcAft>
                <a:spcPts val="0"/>
              </a:spcAft>
              <a:buClr>
                <a:schemeClr val="lt1"/>
              </a:buClr>
              <a:buSzPts val="3000"/>
              <a:buChar char="▫"/>
              <a:defRPr sz="3000" i="1">
                <a:solidFill>
                  <a:schemeClr val="lt1"/>
                </a:solidFill>
              </a:defRPr>
            </a:lvl5pPr>
            <a:lvl6pPr marL="2743200" lvl="5" indent="-419100" rtl="0">
              <a:spcBef>
                <a:spcPts val="0"/>
              </a:spcBef>
              <a:spcAft>
                <a:spcPts val="0"/>
              </a:spcAft>
              <a:buClr>
                <a:schemeClr val="lt1"/>
              </a:buClr>
              <a:buSzPts val="3000"/>
              <a:buChar char="▫"/>
              <a:defRPr sz="3000" i="1">
                <a:solidFill>
                  <a:schemeClr val="lt1"/>
                </a:solidFill>
              </a:defRPr>
            </a:lvl6pPr>
            <a:lvl7pPr marL="3200400" lvl="6" indent="-419100" rtl="0">
              <a:spcBef>
                <a:spcPts val="0"/>
              </a:spcBef>
              <a:spcAft>
                <a:spcPts val="0"/>
              </a:spcAft>
              <a:buClr>
                <a:schemeClr val="lt1"/>
              </a:buClr>
              <a:buSzPts val="3000"/>
              <a:buChar char="●"/>
              <a:defRPr sz="3000" i="1">
                <a:solidFill>
                  <a:schemeClr val="lt1"/>
                </a:solidFill>
              </a:defRPr>
            </a:lvl7pPr>
            <a:lvl8pPr marL="3657600" lvl="7" indent="-419100" rtl="0">
              <a:spcBef>
                <a:spcPts val="0"/>
              </a:spcBef>
              <a:spcAft>
                <a:spcPts val="0"/>
              </a:spcAft>
              <a:buClr>
                <a:schemeClr val="lt1"/>
              </a:buClr>
              <a:buSzPts val="3000"/>
              <a:buChar char="○"/>
              <a:defRPr sz="3000" i="1">
                <a:solidFill>
                  <a:schemeClr val="lt1"/>
                </a:solidFill>
              </a:defRPr>
            </a:lvl8pPr>
            <a:lvl9pPr marL="4114800" lvl="8" indent="-419100">
              <a:spcBef>
                <a:spcPts val="0"/>
              </a:spcBef>
              <a:spcAft>
                <a:spcPts val="0"/>
              </a:spcAft>
              <a:buClr>
                <a:schemeClr val="lt1"/>
              </a:buClr>
              <a:buSzPts val="3000"/>
              <a:buChar char="■"/>
              <a:defRPr sz="3000" i="1">
                <a:solidFill>
                  <a:schemeClr val="lt1"/>
                </a:solidFill>
              </a:defRPr>
            </a:lvl9pPr>
          </a:lstStyle>
          <a:p>
            <a:endParaRPr/>
          </a:p>
        </p:txBody>
      </p:sp>
      <p:sp>
        <p:nvSpPr>
          <p:cNvPr id="1046" name="Google Shape;1046;p4"/>
          <p:cNvSpPr txBox="1"/>
          <p:nvPr/>
        </p:nvSpPr>
        <p:spPr>
          <a:xfrm>
            <a:off x="659925" y="414075"/>
            <a:ext cx="752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a:solidFill>
                  <a:schemeClr val="accent1"/>
                </a:solidFill>
                <a:latin typeface="Dosis"/>
                <a:ea typeface="Dosis"/>
                <a:cs typeface="Dosis"/>
                <a:sym typeface="Dosis"/>
              </a:rPr>
              <a:t>“</a:t>
            </a:r>
            <a:endParaRPr sz="12000">
              <a:solidFill>
                <a:schemeClr val="accent1"/>
              </a:solidFill>
              <a:latin typeface="Dosis"/>
              <a:ea typeface="Dosis"/>
              <a:cs typeface="Dosis"/>
              <a:sym typeface="Dosis"/>
            </a:endParaRPr>
          </a:p>
        </p:txBody>
      </p:sp>
      <p:sp>
        <p:nvSpPr>
          <p:cNvPr id="1047" name="Google Shape;1047;p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‹Nº›</a:t>
            </a:fld>
            <a:endParaRPr/>
          </a:p>
        </p:txBody>
      </p:sp>
      <p:grpSp>
        <p:nvGrpSpPr>
          <p:cNvPr id="1048" name="Google Shape;1048;p4"/>
          <p:cNvGrpSpPr/>
          <p:nvPr/>
        </p:nvGrpSpPr>
        <p:grpSpPr>
          <a:xfrm rot="10800000">
            <a:off x="8705367" y="28698"/>
            <a:ext cx="410132" cy="5086302"/>
            <a:chOff x="836200" y="238125"/>
            <a:chExt cx="422425" cy="5238750"/>
          </a:xfrm>
        </p:grpSpPr>
        <p:sp>
          <p:nvSpPr>
            <p:cNvPr id="1049" name="Google Shape;1049;p4"/>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4"/>
          <p:cNvGrpSpPr/>
          <p:nvPr/>
        </p:nvGrpSpPr>
        <p:grpSpPr>
          <a:xfrm rot="10800000">
            <a:off x="6659535" y="28698"/>
            <a:ext cx="2309844" cy="5086302"/>
            <a:chOff x="986700" y="238125"/>
            <a:chExt cx="2379075" cy="5238750"/>
          </a:xfrm>
        </p:grpSpPr>
        <p:sp>
          <p:nvSpPr>
            <p:cNvPr id="1130" name="Google Shape;1130;p4"/>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 name="Google Shape;1249;p4"/>
          <p:cNvGrpSpPr/>
          <p:nvPr/>
        </p:nvGrpSpPr>
        <p:grpSpPr>
          <a:xfrm rot="10800000">
            <a:off x="6367294" y="28698"/>
            <a:ext cx="2017554" cy="5086302"/>
            <a:chOff x="1588750" y="238125"/>
            <a:chExt cx="2078025" cy="5238750"/>
          </a:xfrm>
        </p:grpSpPr>
        <p:sp>
          <p:nvSpPr>
            <p:cNvPr id="1250" name="Google Shape;1250;p4"/>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4"/>
          <p:cNvGrpSpPr/>
          <p:nvPr/>
        </p:nvGrpSpPr>
        <p:grpSpPr>
          <a:xfrm rot="10800000">
            <a:off x="6367294" y="28698"/>
            <a:ext cx="2309820" cy="5086302"/>
            <a:chOff x="1287725" y="238125"/>
            <a:chExt cx="2379050" cy="5238750"/>
          </a:xfrm>
        </p:grpSpPr>
        <p:sp>
          <p:nvSpPr>
            <p:cNvPr id="1460" name="Google Shape;1460;p4"/>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43" name="Google Shape;1843;p6"/>
          <p:cNvSpPr txBox="1">
            <a:spLocks noGrp="1"/>
          </p:cNvSpPr>
          <p:nvPr>
            <p:ph type="body" idx="1"/>
          </p:nvPr>
        </p:nvSpPr>
        <p:spPr>
          <a:xfrm>
            <a:off x="718300" y="1762650"/>
            <a:ext cx="3242400" cy="3087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4" name="Google Shape;1844;p6"/>
          <p:cNvSpPr txBox="1">
            <a:spLocks noGrp="1"/>
          </p:cNvSpPr>
          <p:nvPr>
            <p:ph type="body" idx="2"/>
          </p:nvPr>
        </p:nvSpPr>
        <p:spPr>
          <a:xfrm>
            <a:off x="4156071" y="1762650"/>
            <a:ext cx="3242400" cy="3087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5" name="Google Shape;1845;p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grpSp>
        <p:nvGrpSpPr>
          <p:cNvPr id="1846" name="Google Shape;1846;p6"/>
          <p:cNvGrpSpPr/>
          <p:nvPr/>
        </p:nvGrpSpPr>
        <p:grpSpPr>
          <a:xfrm rot="10800000">
            <a:off x="8851487" y="28707"/>
            <a:ext cx="264012" cy="5086302"/>
            <a:chOff x="5307800" y="238125"/>
            <a:chExt cx="271925" cy="5238750"/>
          </a:xfrm>
        </p:grpSpPr>
        <p:sp>
          <p:nvSpPr>
            <p:cNvPr id="1847" name="Google Shape;1847;p6"/>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6"/>
          <p:cNvGrpSpPr/>
          <p:nvPr/>
        </p:nvGrpSpPr>
        <p:grpSpPr>
          <a:xfrm rot="10800000">
            <a:off x="7828571" y="28707"/>
            <a:ext cx="1140783" cy="5086302"/>
            <a:chOff x="5458325" y="238125"/>
            <a:chExt cx="1174975" cy="5238750"/>
          </a:xfrm>
        </p:grpSpPr>
        <p:sp>
          <p:nvSpPr>
            <p:cNvPr id="1905" name="Google Shape;1905;p6"/>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6"/>
          <p:cNvGrpSpPr/>
          <p:nvPr/>
        </p:nvGrpSpPr>
        <p:grpSpPr>
          <a:xfrm rot="10800000">
            <a:off x="7682451" y="28707"/>
            <a:ext cx="994639" cy="4940182"/>
            <a:chOff x="5759350" y="388625"/>
            <a:chExt cx="1024450" cy="5088250"/>
          </a:xfrm>
        </p:grpSpPr>
        <p:sp>
          <p:nvSpPr>
            <p:cNvPr id="1968" name="Google Shape;1968;p6"/>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9" name="Google Shape;2069;p6"/>
          <p:cNvGrpSpPr/>
          <p:nvPr/>
        </p:nvGrpSpPr>
        <p:grpSpPr>
          <a:xfrm rot="10800000">
            <a:off x="7682451" y="28707"/>
            <a:ext cx="1140783" cy="5086302"/>
            <a:chOff x="5608825" y="238125"/>
            <a:chExt cx="1174975" cy="5238750"/>
          </a:xfrm>
        </p:grpSpPr>
        <p:sp>
          <p:nvSpPr>
            <p:cNvPr id="2070" name="Google Shape;2070;p6"/>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20"/>
        <p:cNvGrpSpPr/>
        <p:nvPr/>
      </p:nvGrpSpPr>
      <p:grpSpPr>
        <a:xfrm>
          <a:off x="0" y="0"/>
          <a:ext cx="0" cy="0"/>
          <a:chOff x="0" y="0"/>
          <a:chExt cx="0" cy="0"/>
        </a:xfrm>
      </p:grpSpPr>
      <p:sp>
        <p:nvSpPr>
          <p:cNvPr id="2121" name="Google Shape;2121;p7"/>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22" name="Google Shape;2122;p7"/>
          <p:cNvSpPr txBox="1">
            <a:spLocks noGrp="1"/>
          </p:cNvSpPr>
          <p:nvPr>
            <p:ph type="body" idx="1"/>
          </p:nvPr>
        </p:nvSpPr>
        <p:spPr>
          <a:xfrm>
            <a:off x="718300"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123" name="Google Shape;2123;p7"/>
          <p:cNvSpPr txBox="1">
            <a:spLocks noGrp="1"/>
          </p:cNvSpPr>
          <p:nvPr>
            <p:ph type="body" idx="2"/>
          </p:nvPr>
        </p:nvSpPr>
        <p:spPr>
          <a:xfrm>
            <a:off x="3009263"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124" name="Google Shape;2124;p7"/>
          <p:cNvSpPr txBox="1">
            <a:spLocks noGrp="1"/>
          </p:cNvSpPr>
          <p:nvPr>
            <p:ph type="body" idx="3"/>
          </p:nvPr>
        </p:nvSpPr>
        <p:spPr>
          <a:xfrm>
            <a:off x="5300226"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125" name="Google Shape;2125;p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grpSp>
        <p:nvGrpSpPr>
          <p:cNvPr id="2126" name="Google Shape;2126;p7"/>
          <p:cNvGrpSpPr/>
          <p:nvPr/>
        </p:nvGrpSpPr>
        <p:grpSpPr>
          <a:xfrm rot="10800000">
            <a:off x="8851487" y="28707"/>
            <a:ext cx="264012" cy="5086302"/>
            <a:chOff x="5307800" y="238125"/>
            <a:chExt cx="271925" cy="5238750"/>
          </a:xfrm>
        </p:grpSpPr>
        <p:sp>
          <p:nvSpPr>
            <p:cNvPr id="2127" name="Google Shape;2127;p7"/>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7"/>
          <p:cNvGrpSpPr/>
          <p:nvPr/>
        </p:nvGrpSpPr>
        <p:grpSpPr>
          <a:xfrm rot="10800000">
            <a:off x="7828571" y="28707"/>
            <a:ext cx="1140783" cy="5086302"/>
            <a:chOff x="5458325" y="238125"/>
            <a:chExt cx="1174975" cy="5238750"/>
          </a:xfrm>
        </p:grpSpPr>
        <p:sp>
          <p:nvSpPr>
            <p:cNvPr id="2185" name="Google Shape;2185;p7"/>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7" name="Google Shape;2247;p7"/>
          <p:cNvGrpSpPr/>
          <p:nvPr/>
        </p:nvGrpSpPr>
        <p:grpSpPr>
          <a:xfrm rot="10800000">
            <a:off x="7682451" y="28707"/>
            <a:ext cx="994639" cy="4940182"/>
            <a:chOff x="5759350" y="388625"/>
            <a:chExt cx="1024450" cy="5088250"/>
          </a:xfrm>
        </p:grpSpPr>
        <p:sp>
          <p:nvSpPr>
            <p:cNvPr id="2248" name="Google Shape;2248;p7"/>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9" name="Google Shape;2349;p7"/>
          <p:cNvGrpSpPr/>
          <p:nvPr/>
        </p:nvGrpSpPr>
        <p:grpSpPr>
          <a:xfrm rot="10800000">
            <a:off x="7682451" y="28707"/>
            <a:ext cx="1140783" cy="5086302"/>
            <a:chOff x="5608825" y="238125"/>
            <a:chExt cx="1174975" cy="5238750"/>
          </a:xfrm>
        </p:grpSpPr>
        <p:sp>
          <p:nvSpPr>
            <p:cNvPr id="2350" name="Google Shape;2350;p7"/>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7"/>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7"/>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7"/>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7"/>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7"/>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7"/>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7"/>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7"/>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00"/>
        <p:cNvGrpSpPr/>
        <p:nvPr/>
      </p:nvGrpSpPr>
      <p:grpSpPr>
        <a:xfrm>
          <a:off x="0" y="0"/>
          <a:ext cx="0" cy="0"/>
          <a:chOff x="0" y="0"/>
          <a:chExt cx="0" cy="0"/>
        </a:xfrm>
      </p:grpSpPr>
      <p:sp>
        <p:nvSpPr>
          <p:cNvPr id="2401" name="Google Shape;2401;p8"/>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402" name="Google Shape;2402;p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grpSp>
        <p:nvGrpSpPr>
          <p:cNvPr id="2403" name="Google Shape;2403;p8"/>
          <p:cNvGrpSpPr/>
          <p:nvPr/>
        </p:nvGrpSpPr>
        <p:grpSpPr>
          <a:xfrm rot="10800000">
            <a:off x="8851487" y="28707"/>
            <a:ext cx="264012" cy="5086302"/>
            <a:chOff x="5307800" y="238125"/>
            <a:chExt cx="271925" cy="5238750"/>
          </a:xfrm>
        </p:grpSpPr>
        <p:sp>
          <p:nvSpPr>
            <p:cNvPr id="2404" name="Google Shape;2404;p8"/>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8"/>
          <p:cNvGrpSpPr/>
          <p:nvPr/>
        </p:nvGrpSpPr>
        <p:grpSpPr>
          <a:xfrm rot="10800000">
            <a:off x="7828571" y="28707"/>
            <a:ext cx="1140783" cy="5086302"/>
            <a:chOff x="5458325" y="238125"/>
            <a:chExt cx="1174975" cy="5238750"/>
          </a:xfrm>
        </p:grpSpPr>
        <p:sp>
          <p:nvSpPr>
            <p:cNvPr id="2462" name="Google Shape;2462;p8"/>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8"/>
          <p:cNvGrpSpPr/>
          <p:nvPr/>
        </p:nvGrpSpPr>
        <p:grpSpPr>
          <a:xfrm rot="10800000">
            <a:off x="7682451" y="28707"/>
            <a:ext cx="994639" cy="4940182"/>
            <a:chOff x="5759350" y="388625"/>
            <a:chExt cx="1024450" cy="5088250"/>
          </a:xfrm>
        </p:grpSpPr>
        <p:sp>
          <p:nvSpPr>
            <p:cNvPr id="2525" name="Google Shape;2525;p8"/>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6" name="Google Shape;2626;p8"/>
          <p:cNvGrpSpPr/>
          <p:nvPr/>
        </p:nvGrpSpPr>
        <p:grpSpPr>
          <a:xfrm rot="10800000">
            <a:off x="7682451" y="28707"/>
            <a:ext cx="1140783" cy="5086302"/>
            <a:chOff x="5608825" y="238125"/>
            <a:chExt cx="1174975" cy="5238750"/>
          </a:xfrm>
        </p:grpSpPr>
        <p:sp>
          <p:nvSpPr>
            <p:cNvPr id="2627" name="Google Shape;2627;p8"/>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77"/>
        <p:cNvGrpSpPr/>
        <p:nvPr/>
      </p:nvGrpSpPr>
      <p:grpSpPr>
        <a:xfrm>
          <a:off x="0" y="0"/>
          <a:ext cx="0" cy="0"/>
          <a:chOff x="0" y="0"/>
          <a:chExt cx="0" cy="0"/>
        </a:xfrm>
      </p:grpSpPr>
      <p:sp>
        <p:nvSpPr>
          <p:cNvPr id="2678" name="Google Shape;2678;p9"/>
          <p:cNvSpPr txBox="1">
            <a:spLocks noGrp="1"/>
          </p:cNvSpPr>
          <p:nvPr>
            <p:ph type="body" idx="1"/>
          </p:nvPr>
        </p:nvSpPr>
        <p:spPr>
          <a:xfrm>
            <a:off x="624925" y="4177700"/>
            <a:ext cx="67593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2679" name="Google Shape;2679;p9"/>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grpSp>
        <p:nvGrpSpPr>
          <p:cNvPr id="2680" name="Google Shape;2680;p9"/>
          <p:cNvGrpSpPr/>
          <p:nvPr/>
        </p:nvGrpSpPr>
        <p:grpSpPr>
          <a:xfrm rot="10800000">
            <a:off x="8851487" y="28707"/>
            <a:ext cx="264012" cy="5086302"/>
            <a:chOff x="5307800" y="238125"/>
            <a:chExt cx="271925" cy="5238750"/>
          </a:xfrm>
        </p:grpSpPr>
        <p:sp>
          <p:nvSpPr>
            <p:cNvPr id="2681" name="Google Shape;2681;p9"/>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9"/>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9"/>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9"/>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9"/>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9"/>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9"/>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9"/>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9"/>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9"/>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9"/>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9"/>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9"/>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9"/>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9"/>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9"/>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9"/>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9"/>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9"/>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9"/>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9"/>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9"/>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9"/>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9"/>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9"/>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9"/>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9"/>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9"/>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9"/>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9"/>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9"/>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9"/>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9"/>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9"/>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9"/>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9"/>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9"/>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9"/>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9"/>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9"/>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9"/>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9"/>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9"/>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9"/>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9"/>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9"/>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9"/>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9"/>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9"/>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9"/>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9"/>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9"/>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9"/>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9"/>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9"/>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9"/>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9"/>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 name="Google Shape;2738;p9"/>
          <p:cNvGrpSpPr/>
          <p:nvPr/>
        </p:nvGrpSpPr>
        <p:grpSpPr>
          <a:xfrm rot="10800000">
            <a:off x="7828571" y="28707"/>
            <a:ext cx="1140783" cy="5086302"/>
            <a:chOff x="5458325" y="238125"/>
            <a:chExt cx="1174975" cy="5238750"/>
          </a:xfrm>
        </p:grpSpPr>
        <p:sp>
          <p:nvSpPr>
            <p:cNvPr id="2739" name="Google Shape;2739;p9"/>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9"/>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9"/>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9"/>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9"/>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9"/>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9"/>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9"/>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9"/>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9"/>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9"/>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9"/>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9"/>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9"/>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9"/>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9"/>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9"/>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9"/>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9"/>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9"/>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9"/>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9"/>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9"/>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9"/>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9"/>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9"/>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9"/>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9"/>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9"/>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9"/>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9"/>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9"/>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9"/>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1" name="Google Shape;2801;p9"/>
          <p:cNvGrpSpPr/>
          <p:nvPr/>
        </p:nvGrpSpPr>
        <p:grpSpPr>
          <a:xfrm rot="10800000">
            <a:off x="7682451" y="28707"/>
            <a:ext cx="994639" cy="4940182"/>
            <a:chOff x="5759350" y="388625"/>
            <a:chExt cx="1024450" cy="5088250"/>
          </a:xfrm>
        </p:grpSpPr>
        <p:sp>
          <p:nvSpPr>
            <p:cNvPr id="2802" name="Google Shape;2802;p9"/>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9"/>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9"/>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9"/>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9"/>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9"/>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9"/>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9"/>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9"/>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9"/>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9"/>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9"/>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9"/>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9"/>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9"/>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9"/>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9"/>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9"/>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9"/>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9"/>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9"/>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9"/>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9"/>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9"/>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9"/>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9"/>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9"/>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9"/>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9"/>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9"/>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9"/>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9"/>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9"/>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9"/>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9"/>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9"/>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9"/>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9"/>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9"/>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9"/>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9"/>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9"/>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9"/>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3" name="Google Shape;2903;p9"/>
          <p:cNvGrpSpPr/>
          <p:nvPr/>
        </p:nvGrpSpPr>
        <p:grpSpPr>
          <a:xfrm rot="10800000">
            <a:off x="7682451" y="28707"/>
            <a:ext cx="1140783" cy="5086302"/>
            <a:chOff x="5608825" y="238125"/>
            <a:chExt cx="1174975" cy="5238750"/>
          </a:xfrm>
        </p:grpSpPr>
        <p:sp>
          <p:nvSpPr>
            <p:cNvPr id="2904" name="Google Shape;2904;p9"/>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9"/>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9"/>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9"/>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9"/>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9"/>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9"/>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9"/>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9"/>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9"/>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9"/>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9"/>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9"/>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9"/>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9"/>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9"/>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9"/>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9"/>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9"/>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9"/>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9"/>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9"/>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9"/>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9"/>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9"/>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9"/>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9"/>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sp>
        <p:nvSpPr>
          <p:cNvPr id="2955" name="Google Shape;2955;p1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p>
        </p:txBody>
      </p:sp>
      <p:grpSp>
        <p:nvGrpSpPr>
          <p:cNvPr id="2956" name="Google Shape;2956;p10"/>
          <p:cNvGrpSpPr/>
          <p:nvPr/>
        </p:nvGrpSpPr>
        <p:grpSpPr>
          <a:xfrm rot="10800000">
            <a:off x="8851487" y="28707"/>
            <a:ext cx="264012" cy="5086302"/>
            <a:chOff x="5307800" y="238125"/>
            <a:chExt cx="271925" cy="5238750"/>
          </a:xfrm>
        </p:grpSpPr>
        <p:sp>
          <p:nvSpPr>
            <p:cNvPr id="2957" name="Google Shape;2957;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4" name="Google Shape;3014;p10"/>
          <p:cNvGrpSpPr/>
          <p:nvPr/>
        </p:nvGrpSpPr>
        <p:grpSpPr>
          <a:xfrm rot="10800000">
            <a:off x="7828571" y="28707"/>
            <a:ext cx="1140783" cy="5086302"/>
            <a:chOff x="5458325" y="238125"/>
            <a:chExt cx="1174975" cy="5238750"/>
          </a:xfrm>
        </p:grpSpPr>
        <p:sp>
          <p:nvSpPr>
            <p:cNvPr id="3015" name="Google Shape;3015;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10"/>
          <p:cNvGrpSpPr/>
          <p:nvPr/>
        </p:nvGrpSpPr>
        <p:grpSpPr>
          <a:xfrm rot="10800000">
            <a:off x="7682451" y="28707"/>
            <a:ext cx="994639" cy="4940182"/>
            <a:chOff x="5759350" y="388625"/>
            <a:chExt cx="1024450" cy="5088250"/>
          </a:xfrm>
        </p:grpSpPr>
        <p:sp>
          <p:nvSpPr>
            <p:cNvPr id="3078" name="Google Shape;3078;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9" name="Google Shape;3179;p10"/>
          <p:cNvGrpSpPr/>
          <p:nvPr/>
        </p:nvGrpSpPr>
        <p:grpSpPr>
          <a:xfrm rot="10800000">
            <a:off x="7682451" y="28707"/>
            <a:ext cx="1140783" cy="5086302"/>
            <a:chOff x="5608825" y="238125"/>
            <a:chExt cx="1174975" cy="5238750"/>
          </a:xfrm>
        </p:grpSpPr>
        <p:sp>
          <p:nvSpPr>
            <p:cNvPr id="3180" name="Google Shape;3180;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1pPr>
            <a:lvl2pPr lvl="1">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2pPr>
            <a:lvl3pPr lvl="2">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3pPr>
            <a:lvl4pPr lvl="3">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4pPr>
            <a:lvl5pPr lvl="4">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5pPr>
            <a:lvl6pPr lvl="5">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6pPr>
            <a:lvl7pPr lvl="6">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7pPr>
            <a:lvl8pPr lvl="7">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8pPr>
            <a:lvl9pPr lvl="8">
              <a:spcBef>
                <a:spcPts val="0"/>
              </a:spcBef>
              <a:spcAft>
                <a:spcPts val="0"/>
              </a:spcAft>
              <a:buClr>
                <a:schemeClr val="dk2"/>
              </a:buClr>
              <a:buSzPts val="3600"/>
              <a:buFont typeface="Dosis ExtraLight"/>
              <a:buNone/>
              <a:defRPr sz="3600">
                <a:solidFill>
                  <a:schemeClr val="dk2"/>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1pPr>
            <a:lvl2pPr marL="914400" lvl="1"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2pPr>
            <a:lvl3pPr marL="1371600" lvl="2"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3pPr>
            <a:lvl4pPr marL="1828800" lvl="3"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4pPr>
            <a:lvl5pPr marL="2286000" lvl="4"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5pPr>
            <a:lvl6pPr marL="2743200" lvl="5"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6pPr>
            <a:lvl7pPr marL="3200400" lvl="6"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7pPr>
            <a:lvl8pPr marL="3657600" lvl="7"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8pPr>
            <a:lvl9pPr marL="4114800" lvl="8"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chemeClr val="dk2"/>
                </a:solidFill>
                <a:latin typeface="Dosis ExtraLight"/>
                <a:ea typeface="Dosis ExtraLight"/>
                <a:cs typeface="Dosis ExtraLight"/>
                <a:sym typeface="Dosis ExtraLight"/>
              </a:defRPr>
            </a:lvl1pPr>
            <a:lvl2pPr lvl="1">
              <a:buNone/>
              <a:defRPr sz="1200">
                <a:solidFill>
                  <a:schemeClr val="dk2"/>
                </a:solidFill>
                <a:latin typeface="Dosis ExtraLight"/>
                <a:ea typeface="Dosis ExtraLight"/>
                <a:cs typeface="Dosis ExtraLight"/>
                <a:sym typeface="Dosis ExtraLight"/>
              </a:defRPr>
            </a:lvl2pPr>
            <a:lvl3pPr lvl="2">
              <a:buNone/>
              <a:defRPr sz="1200">
                <a:solidFill>
                  <a:schemeClr val="dk2"/>
                </a:solidFill>
                <a:latin typeface="Dosis ExtraLight"/>
                <a:ea typeface="Dosis ExtraLight"/>
                <a:cs typeface="Dosis ExtraLight"/>
                <a:sym typeface="Dosis ExtraLight"/>
              </a:defRPr>
            </a:lvl3pPr>
            <a:lvl4pPr lvl="3">
              <a:buNone/>
              <a:defRPr sz="1200">
                <a:solidFill>
                  <a:schemeClr val="dk2"/>
                </a:solidFill>
                <a:latin typeface="Dosis ExtraLight"/>
                <a:ea typeface="Dosis ExtraLight"/>
                <a:cs typeface="Dosis ExtraLight"/>
                <a:sym typeface="Dosis ExtraLight"/>
              </a:defRPr>
            </a:lvl4pPr>
            <a:lvl5pPr lvl="4">
              <a:buNone/>
              <a:defRPr sz="1200">
                <a:solidFill>
                  <a:schemeClr val="dk2"/>
                </a:solidFill>
                <a:latin typeface="Dosis ExtraLight"/>
                <a:ea typeface="Dosis ExtraLight"/>
                <a:cs typeface="Dosis ExtraLight"/>
                <a:sym typeface="Dosis ExtraLight"/>
              </a:defRPr>
            </a:lvl5pPr>
            <a:lvl6pPr lvl="5">
              <a:buNone/>
              <a:defRPr sz="1200">
                <a:solidFill>
                  <a:schemeClr val="dk2"/>
                </a:solidFill>
                <a:latin typeface="Dosis ExtraLight"/>
                <a:ea typeface="Dosis ExtraLight"/>
                <a:cs typeface="Dosis ExtraLight"/>
                <a:sym typeface="Dosis ExtraLight"/>
              </a:defRPr>
            </a:lvl6pPr>
            <a:lvl7pPr lvl="6">
              <a:buNone/>
              <a:defRPr sz="1200">
                <a:solidFill>
                  <a:schemeClr val="dk2"/>
                </a:solidFill>
                <a:latin typeface="Dosis ExtraLight"/>
                <a:ea typeface="Dosis ExtraLight"/>
                <a:cs typeface="Dosis ExtraLight"/>
                <a:sym typeface="Dosis ExtraLight"/>
              </a:defRPr>
            </a:lvl7pPr>
            <a:lvl8pPr lvl="7">
              <a:buNone/>
              <a:defRPr sz="1200">
                <a:solidFill>
                  <a:schemeClr val="dk2"/>
                </a:solidFill>
                <a:latin typeface="Dosis ExtraLight"/>
                <a:ea typeface="Dosis ExtraLight"/>
                <a:cs typeface="Dosis ExtraLight"/>
                <a:sym typeface="Dosis ExtraLight"/>
              </a:defRPr>
            </a:lvl8pPr>
            <a:lvl9pPr lvl="8">
              <a:buNone/>
              <a:defRPr sz="1200">
                <a:solidFill>
                  <a:schemeClr val="dk2"/>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ositiva.fm/"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www.positiva.fm/"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www.positiva.f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jackie@positiva.fm"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Portafolio Emisora Comunitaria Positiva 101.1 FM</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3898" name="Google Shape;3898;p20"/>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OBJETIVOS ESPECÍFICOS</a:t>
            </a:r>
            <a:endParaRPr dirty="0"/>
          </a:p>
        </p:txBody>
      </p:sp>
      <p:sp>
        <p:nvSpPr>
          <p:cNvPr id="3897" name="Google Shape;3897;p20"/>
          <p:cNvSpPr txBox="1">
            <a:spLocks noGrp="1"/>
          </p:cNvSpPr>
          <p:nvPr>
            <p:ph type="body" idx="1"/>
          </p:nvPr>
        </p:nvSpPr>
        <p:spPr>
          <a:prstGeom prst="rect">
            <a:avLst/>
          </a:prstGeom>
        </p:spPr>
        <p:txBody>
          <a:bodyPr spcFirstLastPara="1" wrap="square" lIns="91425" tIns="91425" rIns="91425" bIns="91425" anchor="t" anchorCtr="0">
            <a:noAutofit/>
          </a:bodyPr>
          <a:lstStyle/>
          <a:p>
            <a:pPr marL="114300" lvl="0" indent="0">
              <a:buNone/>
            </a:pPr>
            <a:r>
              <a:rPr lang="es-MX" b="1" dirty="0"/>
              <a:t>Promover  la vivencia de una cultura ciudadana basada en los valores y estilos de vida saludables.  </a:t>
            </a:r>
            <a:endParaRPr lang="es-CO" b="1" dirty="0"/>
          </a:p>
          <a:p>
            <a:pPr lvl="0"/>
            <a:endParaRPr lang="es-CO" dirty="0"/>
          </a:p>
        </p:txBody>
      </p:sp>
      <p:sp>
        <p:nvSpPr>
          <p:cNvPr id="3899" name="Google Shape;3899;p20"/>
          <p:cNvSpPr txBox="1">
            <a:spLocks noGrp="1"/>
          </p:cNvSpPr>
          <p:nvPr>
            <p:ph type="body" idx="2"/>
          </p:nvPr>
        </p:nvSpPr>
        <p:spPr>
          <a:prstGeom prst="rect">
            <a:avLst/>
          </a:prstGeom>
        </p:spPr>
        <p:txBody>
          <a:bodyPr spcFirstLastPara="1" wrap="square" lIns="91425" tIns="91425" rIns="91425" bIns="91425" anchor="t" anchorCtr="0">
            <a:noAutofit/>
          </a:bodyPr>
          <a:lstStyle/>
          <a:p>
            <a:pPr lvl="0"/>
            <a:r>
              <a:rPr lang="es-MX" dirty="0"/>
              <a:t>Realizar programas educativos que promocionen y difundan el desarrollo integral en la dimensión del ser humano. </a:t>
            </a:r>
            <a:endParaRPr lang="es-CO" dirty="0"/>
          </a:p>
          <a:p>
            <a:pPr marL="114300" indent="0">
              <a:buNone/>
            </a:pPr>
            <a:r>
              <a:rPr lang="es-MX" dirty="0"/>
              <a:t>  </a:t>
            </a:r>
            <a:endParaRPr lang="es-CO" dirty="0"/>
          </a:p>
          <a:p>
            <a:pPr marL="114300" lvl="0" indent="0">
              <a:buNone/>
            </a:pPr>
            <a:endParaRPr lang="es-CO" dirty="0"/>
          </a:p>
        </p:txBody>
      </p:sp>
      <p:sp>
        <p:nvSpPr>
          <p:cNvPr id="3900" name="Google Shape;3900;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4048927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04"/>
        <p:cNvGrpSpPr/>
        <p:nvPr/>
      </p:nvGrpSpPr>
      <p:grpSpPr>
        <a:xfrm>
          <a:off x="0" y="0"/>
          <a:ext cx="0" cy="0"/>
          <a:chOff x="0" y="0"/>
          <a:chExt cx="0" cy="0"/>
        </a:xfrm>
      </p:grpSpPr>
      <p:sp>
        <p:nvSpPr>
          <p:cNvPr id="3905" name="Google Shape;3905;p21"/>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INFORME DE AUDIENCIAS</a:t>
            </a:r>
            <a:endParaRPr dirty="0"/>
          </a:p>
        </p:txBody>
      </p:sp>
      <p:sp>
        <p:nvSpPr>
          <p:cNvPr id="3906" name="Google Shape;3906;p2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smtClean="0"/>
              <a:t>EGM: 34,700  Tunja, Paipa y Duitama </a:t>
            </a:r>
          </a:p>
          <a:p>
            <a:pPr marL="0" lvl="0" indent="0" algn="l" rtl="0">
              <a:spcBef>
                <a:spcPts val="600"/>
              </a:spcBef>
              <a:spcAft>
                <a:spcPts val="0"/>
              </a:spcAft>
              <a:buNone/>
            </a:pPr>
            <a:endParaRPr b="1" dirty="0"/>
          </a:p>
        </p:txBody>
      </p:sp>
      <p:sp>
        <p:nvSpPr>
          <p:cNvPr id="3907" name="Google Shape;3907;p21"/>
          <p:cNvSpPr txBox="1">
            <a:spLocks noGrp="1"/>
          </p:cNvSpPr>
          <p:nvPr>
            <p:ph type="body" idx="2"/>
          </p:nvPr>
        </p:nvSpPr>
        <p:spPr>
          <a:xfrm>
            <a:off x="4581207" y="1755475"/>
            <a:ext cx="2179200" cy="3094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smtClean="0"/>
              <a:t> ECAR: 17.000 </a:t>
            </a:r>
            <a:r>
              <a:rPr lang="es-CO" b="1" dirty="0" smtClean="0"/>
              <a:t>Tunja</a:t>
            </a:r>
            <a:r>
              <a:rPr lang="en" b="1" dirty="0" smtClean="0"/>
              <a:t> </a:t>
            </a:r>
            <a:endParaRPr b="1" dirty="0"/>
          </a:p>
          <a:p>
            <a:pPr marL="0" lvl="0" indent="0" algn="l" rtl="0">
              <a:spcBef>
                <a:spcPts val="600"/>
              </a:spcBef>
              <a:spcAft>
                <a:spcPts val="0"/>
              </a:spcAft>
              <a:buNone/>
            </a:pPr>
            <a:r>
              <a:rPr lang="en" dirty="0" smtClean="0"/>
              <a:t>.</a:t>
            </a:r>
            <a:endParaRPr dirty="0"/>
          </a:p>
        </p:txBody>
      </p:sp>
      <p:sp>
        <p:nvSpPr>
          <p:cNvPr id="3909" name="Google Shape;3909;p2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pic>
        <p:nvPicPr>
          <p:cNvPr id="4" name="Imagen 3"/>
          <p:cNvPicPr>
            <a:picLocks noChangeAspect="1"/>
          </p:cNvPicPr>
          <p:nvPr/>
        </p:nvPicPr>
        <p:blipFill rotWithShape="1">
          <a:blip r:embed="rId3" cstate="screen">
            <a:extLst>
              <a:ext uri="{28A0092B-C50C-407E-A947-70E740481C1C}">
                <a14:useLocalDpi xmlns:a14="http://schemas.microsoft.com/office/drawing/2010/main"/>
              </a:ext>
            </a:extLst>
          </a:blip>
          <a:srcRect r="21777"/>
          <a:stretch/>
        </p:blipFill>
        <p:spPr>
          <a:xfrm>
            <a:off x="3584171" y="2322231"/>
            <a:ext cx="3792673" cy="2527444"/>
          </a:xfrm>
          <a:prstGeom prst="rect">
            <a:avLst/>
          </a:prstGeom>
        </p:spPr>
      </p:pic>
      <p:pic>
        <p:nvPicPr>
          <p:cNvPr id="6" name="Imagen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162" y="2753742"/>
            <a:ext cx="2905955" cy="158790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04"/>
        <p:cNvGrpSpPr/>
        <p:nvPr/>
      </p:nvGrpSpPr>
      <p:grpSpPr>
        <a:xfrm>
          <a:off x="0" y="0"/>
          <a:ext cx="0" cy="0"/>
          <a:chOff x="0" y="0"/>
          <a:chExt cx="0" cy="0"/>
        </a:xfrm>
      </p:grpSpPr>
      <p:sp>
        <p:nvSpPr>
          <p:cNvPr id="3905" name="Google Shape;3905;p21"/>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INFORME DE AUDIENCIAS</a:t>
            </a:r>
            <a:endParaRPr dirty="0"/>
          </a:p>
        </p:txBody>
      </p:sp>
      <p:sp>
        <p:nvSpPr>
          <p:cNvPr id="3909" name="Google Shape;3909;p2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sp>
        <p:nvSpPr>
          <p:cNvPr id="12" name="Google Shape;3906;p21"/>
          <p:cNvSpPr txBox="1">
            <a:spLocks noGrp="1"/>
          </p:cNvSpPr>
          <p:nvPr>
            <p:ph type="body" idx="1"/>
          </p:nvPr>
        </p:nvSpPr>
        <p:spPr>
          <a:xfrm>
            <a:off x="718299" y="1755475"/>
            <a:ext cx="6350321" cy="3094200"/>
          </a:xfrm>
          <a:prstGeom prst="rect">
            <a:avLst/>
          </a:prstGeom>
        </p:spPr>
        <p:txBody>
          <a:bodyPr spcFirstLastPara="1" wrap="square" lIns="91425" tIns="91425" rIns="91425" bIns="91425" anchor="t" anchorCtr="0">
            <a:noAutofit/>
          </a:bodyPr>
          <a:lstStyle/>
          <a:p>
            <a:pPr marL="0" lvl="0" indent="0">
              <a:buNone/>
            </a:pPr>
            <a:r>
              <a:rPr lang="es-ES" dirty="0" smtClean="0"/>
              <a:t>Nuestro </a:t>
            </a:r>
            <a:r>
              <a:rPr lang="es-ES" dirty="0"/>
              <a:t>noticiero </a:t>
            </a:r>
            <a:r>
              <a:rPr lang="es-ES" b="1" dirty="0"/>
              <a:t>ENERGÍA POSITIVA </a:t>
            </a:r>
            <a:r>
              <a:rPr lang="es-ES" dirty="0"/>
              <a:t>según la medición de cifras y conceptos es uno de los medios noticiosos que consultan los boyacenses de mayor credibilidad, superando la Hora 20 de Caracol. “Fue el único medio radial 100% </a:t>
            </a:r>
            <a:r>
              <a:rPr lang="es-ES" dirty="0" smtClean="0"/>
              <a:t>Boyacense e independiente </a:t>
            </a:r>
            <a:r>
              <a:rPr lang="es-ES" dirty="0"/>
              <a:t>que </a:t>
            </a:r>
            <a:r>
              <a:rPr lang="es-ES" dirty="0" smtClean="0"/>
              <a:t>aparece en </a:t>
            </a:r>
            <a:r>
              <a:rPr lang="es-ES" dirty="0"/>
              <a:t>el panel de </a:t>
            </a:r>
            <a:r>
              <a:rPr lang="es-ES" b="1" dirty="0"/>
              <a:t>cifras y conceptos</a:t>
            </a:r>
            <a:r>
              <a:rPr lang="es-ES" dirty="0"/>
              <a:t>. Es el resultado de una propuesta </a:t>
            </a:r>
            <a:r>
              <a:rPr lang="es-ES" dirty="0" smtClean="0"/>
              <a:t>autónoma y </a:t>
            </a:r>
            <a:r>
              <a:rPr lang="es-ES" dirty="0"/>
              <a:t>con equilibrio informativo. </a:t>
            </a:r>
            <a:endParaRPr b="1" dirty="0"/>
          </a:p>
        </p:txBody>
      </p:sp>
      <p:pic>
        <p:nvPicPr>
          <p:cNvPr id="13" name="Imagen 12"/>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9218" y="3369923"/>
            <a:ext cx="3961049" cy="1479751"/>
          </a:xfrm>
          <a:prstGeom prst="rect">
            <a:avLst/>
          </a:prstGeom>
          <a:noFill/>
          <a:ln>
            <a:noFill/>
          </a:ln>
        </p:spPr>
      </p:pic>
    </p:spTree>
    <p:extLst>
      <p:ext uri="{BB962C8B-B14F-4D97-AF65-F5344CB8AC3E}">
        <p14:creationId xmlns:p14="http://schemas.microsoft.com/office/powerpoint/2010/main" val="1977896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528625" y="872939"/>
            <a:ext cx="3906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smtClean="0"/>
              <a:t>Positiva en Cifras</a:t>
            </a:r>
            <a:endParaRPr sz="4800" dirty="0"/>
          </a:p>
        </p:txBody>
      </p:sp>
      <p:sp>
        <p:nvSpPr>
          <p:cNvPr id="3915" name="Google Shape;3915;p22"/>
          <p:cNvSpPr txBox="1">
            <a:spLocks noGrp="1"/>
          </p:cNvSpPr>
          <p:nvPr>
            <p:ph type="body" idx="1"/>
          </p:nvPr>
        </p:nvSpPr>
        <p:spPr>
          <a:xfrm>
            <a:off x="3528625" y="1525501"/>
            <a:ext cx="4115348" cy="2271900"/>
          </a:xfrm>
          <a:prstGeom prst="rect">
            <a:avLst/>
          </a:prstGeom>
        </p:spPr>
        <p:txBody>
          <a:bodyPr spcFirstLastPara="1" wrap="square" lIns="91425" tIns="91425" rIns="91425" bIns="91425" anchor="t" anchorCtr="0">
            <a:noAutofit/>
          </a:bodyPr>
          <a:lstStyle/>
          <a:p>
            <a:pPr lvl="0"/>
            <a:r>
              <a:rPr lang="es-CO" sz="1800" dirty="0" smtClean="0"/>
              <a:t>Según EGM somos la emisora independiente más </a:t>
            </a:r>
            <a:r>
              <a:rPr lang="es-CO" sz="1800" dirty="0"/>
              <a:t>importante del departamento de </a:t>
            </a:r>
            <a:r>
              <a:rPr lang="es-CO" sz="1800" dirty="0" smtClean="0"/>
              <a:t>Boyacá</a:t>
            </a:r>
          </a:p>
          <a:p>
            <a:pPr lvl="0"/>
            <a:r>
              <a:rPr lang="es-CO" sz="1800" dirty="0" smtClean="0"/>
              <a:t>Somos la única emisora comunitaria </a:t>
            </a:r>
            <a:r>
              <a:rPr lang="es-CO" sz="1800" dirty="0"/>
              <a:t>que se encuentra en el TOP 10</a:t>
            </a:r>
            <a:r>
              <a:rPr lang="es-CO" sz="1800" dirty="0" smtClean="0"/>
              <a:t> según </a:t>
            </a:r>
            <a:r>
              <a:rPr lang="es-CO" sz="1800" dirty="0"/>
              <a:t>el </a:t>
            </a:r>
            <a:r>
              <a:rPr lang="es-CO" sz="1800" dirty="0" smtClean="0"/>
              <a:t>ECAR</a:t>
            </a:r>
          </a:p>
          <a:p>
            <a:pPr lvl="0"/>
            <a:r>
              <a:rPr lang="es-CO" sz="1800" dirty="0" smtClean="0"/>
              <a:t>Tenemos </a:t>
            </a:r>
            <a:r>
              <a:rPr lang="es-CO" sz="1800" dirty="0"/>
              <a:t>6.100 oyentes por </a:t>
            </a:r>
            <a:r>
              <a:rPr lang="es-CO" sz="1800" dirty="0" err="1"/>
              <a:t>streamming</a:t>
            </a:r>
            <a:r>
              <a:rPr lang="es-CO" sz="1800" dirty="0"/>
              <a:t> de </a:t>
            </a:r>
            <a:r>
              <a:rPr lang="es-CO" sz="1800" dirty="0" err="1"/>
              <a:t>TuneIn</a:t>
            </a:r>
            <a:r>
              <a:rPr lang="es-CO" sz="1800" dirty="0"/>
              <a:t> Radio</a:t>
            </a:r>
          </a:p>
          <a:p>
            <a:pPr lvl="0"/>
            <a:r>
              <a:rPr lang="es-CO" sz="1800" dirty="0"/>
              <a:t>Más de 1.000 oyentes con la App de </a:t>
            </a:r>
            <a:r>
              <a:rPr lang="es-CO" sz="1800" dirty="0" smtClean="0"/>
              <a:t>Positiva</a:t>
            </a:r>
          </a:p>
          <a:p>
            <a:pPr lvl="0"/>
            <a:r>
              <a:rPr lang="es-CO" sz="1800" dirty="0" smtClean="0"/>
              <a:t>Único Noticiero local con credibilidad</a:t>
            </a:r>
            <a:endParaRPr lang="es-CO" sz="1800" dirty="0"/>
          </a:p>
          <a:p>
            <a:pPr marL="0" lvl="0" indent="0" algn="l" rtl="0">
              <a:spcBef>
                <a:spcPts val="600"/>
              </a:spcBef>
              <a:spcAft>
                <a:spcPts val="0"/>
              </a:spcAft>
              <a:buNone/>
            </a:pPr>
            <a:endParaRPr sz="1800" dirty="0"/>
          </a:p>
        </p:txBody>
      </p:sp>
      <p:sp>
        <p:nvSpPr>
          <p:cNvPr id="3917" name="Google Shape;3917;p2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13</a:t>
            </a:fld>
            <a:endParaRPr/>
          </a:p>
        </p:txBody>
      </p:sp>
      <p:pic>
        <p:nvPicPr>
          <p:cNvPr id="3916" name="Google Shape;3916;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190550" cy="51435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1"/>
        <p:cNvGrpSpPr/>
        <p:nvPr/>
      </p:nvGrpSpPr>
      <p:grpSpPr>
        <a:xfrm>
          <a:off x="0" y="0"/>
          <a:ext cx="0" cy="0"/>
          <a:chOff x="0" y="0"/>
          <a:chExt cx="0" cy="0"/>
        </a:xfrm>
      </p:grpSpPr>
      <p:sp>
        <p:nvSpPr>
          <p:cNvPr id="3923" name="Google Shape;3923;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14</a:t>
            </a:fld>
            <a:endParaRPr/>
          </a:p>
        </p:txBody>
      </p:sp>
      <p:sp>
        <p:nvSpPr>
          <p:cNvPr id="3922" name="Google Shape;3922;p23"/>
          <p:cNvSpPr txBox="1">
            <a:spLocks noGrp="1"/>
          </p:cNvSpPr>
          <p:nvPr>
            <p:ph type="title" idx="4294967295"/>
          </p:nvPr>
        </p:nvSpPr>
        <p:spPr>
          <a:xfrm>
            <a:off x="482885" y="346164"/>
            <a:ext cx="4752975" cy="13811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CO" sz="2400" b="1" dirty="0" smtClean="0">
                <a:solidFill>
                  <a:srgbClr val="FFFFFF"/>
                </a:solidFill>
                <a:highlight>
                  <a:srgbClr val="0B87A1"/>
                </a:highlight>
                <a:latin typeface="Titillium Web Light"/>
                <a:ea typeface="Titillium Web Light"/>
                <a:cs typeface="Titillium Web Light"/>
                <a:sym typeface="Titillium Web Light"/>
              </a:rPr>
              <a:t>Noticiero Energía Positiva</a:t>
            </a:r>
            <a:endParaRPr sz="2400" b="1" dirty="0">
              <a:solidFill>
                <a:srgbClr val="FFFFFF"/>
              </a:solidFill>
              <a:highlight>
                <a:srgbClr val="0B87A1"/>
              </a:highlight>
              <a:latin typeface="Titillium Web Light"/>
              <a:ea typeface="Titillium Web Light"/>
              <a:cs typeface="Titillium Web Light"/>
              <a:sym typeface="Titillium Web Ligh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27"/>
        <p:cNvGrpSpPr/>
        <p:nvPr/>
      </p:nvGrpSpPr>
      <p:grpSpPr>
        <a:xfrm>
          <a:off x="0" y="0"/>
          <a:ext cx="0" cy="0"/>
          <a:chOff x="0" y="0"/>
          <a:chExt cx="0" cy="0"/>
        </a:xfrm>
      </p:grpSpPr>
      <p:sp>
        <p:nvSpPr>
          <p:cNvPr id="3928" name="Google Shape;3928;p24"/>
          <p:cNvSpPr txBox="1">
            <a:spLocks noGrp="1"/>
          </p:cNvSpPr>
          <p:nvPr>
            <p:ph type="title"/>
          </p:nvPr>
        </p:nvSpPr>
        <p:spPr>
          <a:xfrm>
            <a:off x="640230" y="157673"/>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NOTICIERO ENERGÍA POSITIVA</a:t>
            </a:r>
            <a:endParaRPr dirty="0"/>
          </a:p>
        </p:txBody>
      </p:sp>
      <p:sp>
        <p:nvSpPr>
          <p:cNvPr id="3932" name="Google Shape;3932;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15</a:t>
            </a:fld>
            <a:endParaRPr/>
          </a:p>
        </p:txBody>
      </p:sp>
      <p:sp>
        <p:nvSpPr>
          <p:cNvPr id="3929" name="Google Shape;3929;p24"/>
          <p:cNvSpPr/>
          <p:nvPr/>
        </p:nvSpPr>
        <p:spPr>
          <a:xfrm>
            <a:off x="2657064" y="2526236"/>
            <a:ext cx="2133000" cy="2133000"/>
          </a:xfrm>
          <a:prstGeom prst="ellipse">
            <a:avLst/>
          </a:prstGeom>
          <a:noFill/>
          <a:ln w="76200" cap="flat" cmpd="sng">
            <a:solidFill>
              <a:srgbClr val="80BF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CO" sz="1800" dirty="0" smtClean="0">
                <a:solidFill>
                  <a:srgbClr val="003B55"/>
                </a:solidFill>
                <a:latin typeface="Titillium Web Light"/>
                <a:ea typeface="Titillium Web Light"/>
                <a:cs typeface="Titillium Web Light"/>
                <a:sym typeface="Titillium Web Light"/>
              </a:rPr>
              <a:t>Sentido Social</a:t>
            </a:r>
            <a:endParaRPr sz="1800" dirty="0">
              <a:solidFill>
                <a:srgbClr val="003B55"/>
              </a:solidFill>
              <a:latin typeface="Titillium Web Light"/>
              <a:ea typeface="Titillium Web Light"/>
              <a:cs typeface="Titillium Web Light"/>
              <a:sym typeface="Titillium Web Light"/>
            </a:endParaRPr>
          </a:p>
        </p:txBody>
      </p:sp>
      <p:sp>
        <p:nvSpPr>
          <p:cNvPr id="3930" name="Google Shape;3930;p24"/>
          <p:cNvSpPr/>
          <p:nvPr/>
        </p:nvSpPr>
        <p:spPr>
          <a:xfrm>
            <a:off x="834939" y="2526225"/>
            <a:ext cx="2133000" cy="2133000"/>
          </a:xfrm>
          <a:prstGeom prst="ellipse">
            <a:avLst/>
          </a:prstGeom>
          <a:noFill/>
          <a:ln w="76200" cap="flat" cmpd="sng">
            <a:solidFill>
              <a:srgbClr val="D3EBD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smtClean="0">
                <a:solidFill>
                  <a:srgbClr val="003B55"/>
                </a:solidFill>
                <a:latin typeface="Titillium Web Light"/>
                <a:ea typeface="Titillium Web Light"/>
                <a:cs typeface="Titillium Web Light"/>
                <a:sym typeface="Titillium Web Light"/>
              </a:rPr>
              <a:t>Noticias</a:t>
            </a:r>
            <a:endParaRPr sz="1800" dirty="0">
              <a:solidFill>
                <a:srgbClr val="003B55"/>
              </a:solidFill>
              <a:latin typeface="Titillium Web Light"/>
              <a:ea typeface="Titillium Web Light"/>
              <a:cs typeface="Titillium Web Light"/>
              <a:sym typeface="Titillium Web Light"/>
            </a:endParaRPr>
          </a:p>
        </p:txBody>
      </p:sp>
      <p:sp>
        <p:nvSpPr>
          <p:cNvPr id="3931" name="Google Shape;3931;p24"/>
          <p:cNvSpPr/>
          <p:nvPr/>
        </p:nvSpPr>
        <p:spPr>
          <a:xfrm>
            <a:off x="4479189" y="2515597"/>
            <a:ext cx="2133000" cy="2133000"/>
          </a:xfrm>
          <a:prstGeom prst="ellipse">
            <a:avLst/>
          </a:prstGeom>
          <a:noFill/>
          <a:ln w="76200"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rgbClr val="003B55"/>
                </a:solidFill>
                <a:latin typeface="Titillium Web Light"/>
                <a:ea typeface="Titillium Web Light"/>
                <a:cs typeface="Titillium Web Light"/>
                <a:sym typeface="Titillium Web Light"/>
              </a:rPr>
              <a:t>Cultura</a:t>
            </a:r>
          </a:p>
          <a:p>
            <a:pPr marL="0" lvl="0" indent="0" algn="ctr" rtl="0">
              <a:spcBef>
                <a:spcPts val="0"/>
              </a:spcBef>
              <a:spcAft>
                <a:spcPts val="0"/>
              </a:spcAft>
              <a:buNone/>
            </a:pPr>
            <a:r>
              <a:rPr lang="en" dirty="0" smtClean="0">
                <a:solidFill>
                  <a:srgbClr val="003B55"/>
                </a:solidFill>
                <a:latin typeface="Titillium Web Light"/>
                <a:ea typeface="Titillium Web Light"/>
                <a:cs typeface="Titillium Web Light"/>
                <a:sym typeface="Titillium Web Light"/>
              </a:rPr>
              <a:t>Ética y</a:t>
            </a:r>
          </a:p>
          <a:p>
            <a:pPr marL="0" lvl="0" indent="0" algn="ctr" rtl="0">
              <a:spcBef>
                <a:spcPts val="0"/>
              </a:spcBef>
              <a:spcAft>
                <a:spcPts val="0"/>
              </a:spcAft>
              <a:buNone/>
            </a:pPr>
            <a:r>
              <a:rPr lang="en" dirty="0" smtClean="0">
                <a:solidFill>
                  <a:srgbClr val="003B55"/>
                </a:solidFill>
                <a:latin typeface="Titillium Web Light"/>
                <a:ea typeface="Titillium Web Light"/>
                <a:cs typeface="Titillium Web Light"/>
                <a:sym typeface="Titillium Web Light"/>
              </a:rPr>
              <a:t>Entretenimiento</a:t>
            </a:r>
            <a:endParaRPr dirty="0">
              <a:solidFill>
                <a:srgbClr val="003B55"/>
              </a:solidFill>
              <a:latin typeface="Titillium Web Light"/>
              <a:ea typeface="Titillium Web Light"/>
              <a:cs typeface="Titillium Web Light"/>
              <a:sym typeface="Titillium Web Light"/>
            </a:endParaRPr>
          </a:p>
        </p:txBody>
      </p:sp>
      <p:sp>
        <p:nvSpPr>
          <p:cNvPr id="2" name="Rectángulo 1"/>
          <p:cNvSpPr/>
          <p:nvPr/>
        </p:nvSpPr>
        <p:spPr>
          <a:xfrm>
            <a:off x="720509" y="1198769"/>
            <a:ext cx="6998728" cy="1200329"/>
          </a:xfrm>
          <a:prstGeom prst="rect">
            <a:avLst/>
          </a:prstGeom>
        </p:spPr>
        <p:txBody>
          <a:bodyPr wrap="square">
            <a:spAutoFit/>
          </a:bodyPr>
          <a:lstStyle/>
          <a:p>
            <a:r>
              <a:rPr lang="es-ES" sz="1800" dirty="0">
                <a:solidFill>
                  <a:schemeClr val="dk1"/>
                </a:solidFill>
                <a:latin typeface="Titillium Web Light"/>
                <a:ea typeface="Titillium Web Light"/>
                <a:cs typeface="Titillium Web Light"/>
                <a:sym typeface="Titillium Web Light"/>
              </a:rPr>
              <a:t>C</a:t>
            </a:r>
            <a:r>
              <a:rPr lang="es-ES" sz="1800" dirty="0" smtClean="0">
                <a:solidFill>
                  <a:schemeClr val="dk1"/>
                </a:solidFill>
                <a:latin typeface="Titillium Web Light"/>
                <a:ea typeface="Titillium Web Light"/>
                <a:cs typeface="Titillium Web Light"/>
                <a:sym typeface="Titillium Web Light"/>
              </a:rPr>
              <a:t>on </a:t>
            </a:r>
            <a:r>
              <a:rPr lang="es-ES" sz="1800" dirty="0">
                <a:solidFill>
                  <a:schemeClr val="dk1"/>
                </a:solidFill>
                <a:latin typeface="Titillium Web Light"/>
                <a:ea typeface="Titillium Web Light"/>
                <a:cs typeface="Titillium Web Light"/>
                <a:sym typeface="Titillium Web Light"/>
              </a:rPr>
              <a:t>la dirección de </a:t>
            </a:r>
            <a:r>
              <a:rPr lang="es-ES" sz="1800" dirty="0" err="1" smtClean="0">
                <a:solidFill>
                  <a:schemeClr val="dk1"/>
                </a:solidFill>
                <a:latin typeface="Titillium Web Light"/>
                <a:ea typeface="Titillium Web Light"/>
                <a:cs typeface="Titillium Web Light"/>
                <a:sym typeface="Titillium Web Light"/>
              </a:rPr>
              <a:t>Angela</a:t>
            </a:r>
            <a:r>
              <a:rPr lang="es-ES" sz="1800" dirty="0" smtClean="0">
                <a:solidFill>
                  <a:schemeClr val="dk1"/>
                </a:solidFill>
                <a:latin typeface="Titillium Web Light"/>
                <a:ea typeface="Titillium Web Light"/>
                <a:cs typeface="Titillium Web Light"/>
                <a:sym typeface="Titillium Web Light"/>
              </a:rPr>
              <a:t> </a:t>
            </a:r>
            <a:r>
              <a:rPr lang="es-ES" sz="1800" dirty="0">
                <a:solidFill>
                  <a:schemeClr val="dk1"/>
                </a:solidFill>
                <a:latin typeface="Titillium Web Light"/>
                <a:ea typeface="Titillium Web Light"/>
                <a:cs typeface="Titillium Web Light"/>
                <a:sym typeface="Titillium Web Light"/>
              </a:rPr>
              <a:t>Merchán, y el equipo compuesto por Daniel </a:t>
            </a:r>
            <a:r>
              <a:rPr lang="es-ES" sz="1800" dirty="0" smtClean="0">
                <a:solidFill>
                  <a:schemeClr val="dk1"/>
                </a:solidFill>
                <a:latin typeface="Titillium Web Light"/>
                <a:ea typeface="Titillium Web Light"/>
                <a:cs typeface="Titillium Web Light"/>
                <a:sym typeface="Titillium Web Light"/>
              </a:rPr>
              <a:t>Parra, </a:t>
            </a:r>
            <a:r>
              <a:rPr lang="es-ES" sz="1800" dirty="0">
                <a:solidFill>
                  <a:schemeClr val="dk1"/>
                </a:solidFill>
                <a:latin typeface="Titillium Web Light"/>
                <a:ea typeface="Titillium Web Light"/>
                <a:cs typeface="Titillium Web Light"/>
                <a:sym typeface="Titillium Web Light"/>
              </a:rPr>
              <a:t>Jackson Sánchez y diversos periodistas de medios alternativos independientes que nos colaboran con sus aportes noticiosos para enriquecer nuestra información local y </a:t>
            </a:r>
            <a:r>
              <a:rPr lang="es-ES" sz="1800" dirty="0" smtClean="0">
                <a:solidFill>
                  <a:schemeClr val="dk1"/>
                </a:solidFill>
                <a:latin typeface="Titillium Web Light"/>
                <a:ea typeface="Titillium Web Light"/>
                <a:cs typeface="Titillium Web Light"/>
                <a:sym typeface="Titillium Web Light"/>
              </a:rPr>
              <a:t>departamental</a:t>
            </a:r>
            <a:r>
              <a:rPr lang="es-ES" sz="1800" dirty="0">
                <a:solidFill>
                  <a:schemeClr val="dk1"/>
                </a:solidFill>
                <a:latin typeface="Titillium Web Light"/>
                <a:ea typeface="Titillium Web Light"/>
                <a:cs typeface="Titillium Web Light"/>
                <a:sym typeface="Titillium Web Light"/>
              </a:rPr>
              <a:t>.</a:t>
            </a:r>
            <a:endParaRPr lang="es-CO" sz="1800" dirty="0">
              <a:solidFill>
                <a:schemeClr val="dk1"/>
              </a:solidFill>
              <a:latin typeface="Titillium Web Light"/>
              <a:ea typeface="Titillium Web Light"/>
              <a:cs typeface="Titillium Web Light"/>
              <a:sym typeface="Titillium Web Ligh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27"/>
        <p:cNvGrpSpPr/>
        <p:nvPr/>
      </p:nvGrpSpPr>
      <p:grpSpPr>
        <a:xfrm>
          <a:off x="0" y="0"/>
          <a:ext cx="0" cy="0"/>
          <a:chOff x="0" y="0"/>
          <a:chExt cx="0" cy="0"/>
        </a:xfrm>
      </p:grpSpPr>
      <p:sp>
        <p:nvSpPr>
          <p:cNvPr id="3928" name="Google Shape;3928;p24"/>
          <p:cNvSpPr txBox="1">
            <a:spLocks noGrp="1"/>
          </p:cNvSpPr>
          <p:nvPr>
            <p:ph type="title"/>
          </p:nvPr>
        </p:nvSpPr>
        <p:spPr>
          <a:xfrm>
            <a:off x="718300" y="153749"/>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NOTICIERO ENERGÍA POSITIVA</a:t>
            </a:r>
            <a:endParaRPr dirty="0"/>
          </a:p>
        </p:txBody>
      </p:sp>
      <p:sp>
        <p:nvSpPr>
          <p:cNvPr id="3932" name="Google Shape;3932;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16</a:t>
            </a:fld>
            <a:endParaRPr/>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577" y="1240114"/>
            <a:ext cx="2597134" cy="3677358"/>
          </a:xfrm>
          <a:prstGeom prst="rect">
            <a:avLst/>
          </a:prstGeom>
        </p:spPr>
      </p:pic>
      <p:sp>
        <p:nvSpPr>
          <p:cNvPr id="3" name="Rectángulo 2"/>
          <p:cNvSpPr/>
          <p:nvPr/>
        </p:nvSpPr>
        <p:spPr>
          <a:xfrm>
            <a:off x="3480711" y="1168075"/>
            <a:ext cx="4572000" cy="3759619"/>
          </a:xfrm>
          <a:prstGeom prst="rect">
            <a:avLst/>
          </a:prstGeom>
        </p:spPr>
        <p:txBody>
          <a:bodyPr>
            <a:spAutoFit/>
          </a:bodyPr>
          <a:lstStyle/>
          <a:p>
            <a:pPr algn="just">
              <a:lnSpc>
                <a:spcPct val="107000"/>
              </a:lnSpc>
              <a:spcAft>
                <a:spcPts val="800"/>
              </a:spcAft>
            </a:pPr>
            <a:r>
              <a:rPr lang="es-MX" sz="1200" dirty="0">
                <a:solidFill>
                  <a:schemeClr val="dk1"/>
                </a:solidFill>
                <a:latin typeface="Titillium Web Light"/>
                <a:ea typeface="Titillium Web Light"/>
                <a:cs typeface="Titillium Web Light"/>
                <a:sym typeface="Titillium Web Light"/>
              </a:rPr>
              <a:t>Comunicadora Social y licenciada en Periodismo por el gobierno </a:t>
            </a:r>
            <a:r>
              <a:rPr lang="es-MX" sz="1200" dirty="0" smtClean="0">
                <a:solidFill>
                  <a:schemeClr val="dk1"/>
                </a:solidFill>
                <a:latin typeface="Titillium Web Light"/>
                <a:ea typeface="Titillium Web Light"/>
                <a:cs typeface="Titillium Web Light"/>
                <a:sym typeface="Titillium Web Light"/>
              </a:rPr>
              <a:t>español.</a:t>
            </a:r>
            <a:endParaRPr lang="es-CO" sz="1200" dirty="0">
              <a:solidFill>
                <a:schemeClr val="dk1"/>
              </a:solidFill>
              <a:latin typeface="Titillium Web Light"/>
              <a:ea typeface="Titillium Web Light"/>
              <a:cs typeface="Titillium Web Light"/>
              <a:sym typeface="Titillium Web Light"/>
            </a:endParaRPr>
          </a:p>
          <a:p>
            <a:pPr algn="just">
              <a:lnSpc>
                <a:spcPct val="107000"/>
              </a:lnSpc>
              <a:spcAft>
                <a:spcPts val="800"/>
              </a:spcAft>
            </a:pPr>
            <a:r>
              <a:rPr lang="es-MX" sz="1200" dirty="0">
                <a:solidFill>
                  <a:schemeClr val="dk1"/>
                </a:solidFill>
                <a:latin typeface="Titillium Web Light"/>
                <a:ea typeface="Titillium Web Light"/>
                <a:cs typeface="Titillium Web Light"/>
                <a:sym typeface="Titillium Web Light"/>
              </a:rPr>
              <a:t>Trabaja hace más de 20 años en emisoras radiales, en espacios de índole informativo, Ha estado vinculada a la televisión a través del Canal 13; se desempeñó como jefe de comunicaciones del Festival Internacional de la Cultura.</a:t>
            </a:r>
            <a:r>
              <a:rPr lang="es-CO" sz="1200" dirty="0">
                <a:solidFill>
                  <a:schemeClr val="dk1"/>
                </a:solidFill>
                <a:latin typeface="Titillium Web Light"/>
                <a:ea typeface="Titillium Web Light"/>
                <a:cs typeface="Titillium Web Light"/>
                <a:sym typeface="Titillium Web Light"/>
              </a:rPr>
              <a:t> </a:t>
            </a:r>
            <a:r>
              <a:rPr lang="es-MX" sz="1200" dirty="0">
                <a:solidFill>
                  <a:schemeClr val="dk1"/>
                </a:solidFill>
                <a:latin typeface="Titillium Web Light"/>
                <a:ea typeface="Titillium Web Light"/>
                <a:cs typeface="Titillium Web Light"/>
                <a:sym typeface="Titillium Web Light"/>
              </a:rPr>
              <a:t>Dirige las comunicaciones del proyecto </a:t>
            </a:r>
            <a:r>
              <a:rPr lang="es-MX" sz="1200" dirty="0" err="1">
                <a:solidFill>
                  <a:schemeClr val="dk1"/>
                </a:solidFill>
                <a:latin typeface="Titillium Web Light"/>
                <a:ea typeface="Titillium Web Light"/>
                <a:cs typeface="Titillium Web Light"/>
                <a:sym typeface="Titillium Web Light"/>
              </a:rPr>
              <a:t>Epigenética</a:t>
            </a:r>
            <a:r>
              <a:rPr lang="es-MX" sz="1200" dirty="0">
                <a:solidFill>
                  <a:schemeClr val="dk1"/>
                </a:solidFill>
                <a:latin typeface="Titillium Web Light"/>
                <a:ea typeface="Titillium Web Light"/>
                <a:cs typeface="Titillium Web Light"/>
                <a:sym typeface="Titillium Web Light"/>
              </a:rPr>
              <a:t> y </a:t>
            </a:r>
            <a:r>
              <a:rPr lang="es-MX" sz="1200" dirty="0" err="1">
                <a:solidFill>
                  <a:schemeClr val="dk1"/>
                </a:solidFill>
                <a:latin typeface="Titillium Web Light"/>
                <a:ea typeface="Titillium Web Light"/>
                <a:cs typeface="Titillium Web Light"/>
                <a:sym typeface="Titillium Web Light"/>
              </a:rPr>
              <a:t>Neurodesarrollo</a:t>
            </a:r>
            <a:r>
              <a:rPr lang="es-MX" sz="1200" dirty="0">
                <a:solidFill>
                  <a:schemeClr val="dk1"/>
                </a:solidFill>
                <a:latin typeface="Titillium Web Light"/>
                <a:ea typeface="Titillium Web Light"/>
                <a:cs typeface="Titillium Web Light"/>
                <a:sym typeface="Titillium Web Light"/>
              </a:rPr>
              <a:t> </a:t>
            </a:r>
            <a:r>
              <a:rPr lang="es-MX" sz="1200" dirty="0" smtClean="0">
                <a:solidFill>
                  <a:schemeClr val="dk1"/>
                </a:solidFill>
                <a:latin typeface="Titillium Web Light"/>
                <a:ea typeface="Titillium Web Light"/>
                <a:cs typeface="Titillium Web Light"/>
                <a:sym typeface="Titillium Web Light"/>
              </a:rPr>
              <a:t>.</a:t>
            </a:r>
            <a:endParaRPr lang="es-CO" sz="1200" dirty="0">
              <a:solidFill>
                <a:schemeClr val="dk1"/>
              </a:solidFill>
              <a:latin typeface="Titillium Web Light"/>
              <a:ea typeface="Titillium Web Light"/>
              <a:cs typeface="Titillium Web Light"/>
              <a:sym typeface="Titillium Web Light"/>
            </a:endParaRPr>
          </a:p>
          <a:p>
            <a:pPr algn="just">
              <a:lnSpc>
                <a:spcPct val="107000"/>
              </a:lnSpc>
              <a:spcAft>
                <a:spcPts val="800"/>
              </a:spcAft>
            </a:pPr>
            <a:r>
              <a:rPr lang="es-MX" sz="1200" dirty="0">
                <a:solidFill>
                  <a:schemeClr val="dk1"/>
                </a:solidFill>
                <a:latin typeface="Titillium Web Light"/>
                <a:ea typeface="Titillium Web Light"/>
                <a:cs typeface="Titillium Web Light"/>
                <a:sym typeface="Titillium Web Light"/>
              </a:rPr>
              <a:t>En Positiva consolidó el único programa de género en Boyacá el cual inició siendo una ventana para emprendedores, en la dirección y frente a las necesidades poblacionales dio un giro para hablar temas transcendentales como violencias, empoderamiento, liderazgo, autocuidado y familia.</a:t>
            </a:r>
            <a:endParaRPr lang="es-CO" sz="1200" dirty="0">
              <a:solidFill>
                <a:schemeClr val="dk1"/>
              </a:solidFill>
              <a:latin typeface="Titillium Web Light"/>
              <a:ea typeface="Titillium Web Light"/>
              <a:cs typeface="Titillium Web Light"/>
              <a:sym typeface="Titillium Web Light"/>
            </a:endParaRPr>
          </a:p>
          <a:p>
            <a:pPr algn="just">
              <a:lnSpc>
                <a:spcPct val="107000"/>
              </a:lnSpc>
              <a:spcAft>
                <a:spcPts val="800"/>
              </a:spcAft>
            </a:pPr>
            <a:r>
              <a:rPr lang="es-MX" sz="1200" dirty="0">
                <a:solidFill>
                  <a:schemeClr val="dk1"/>
                </a:solidFill>
                <a:latin typeface="Titillium Web Light"/>
                <a:ea typeface="Titillium Web Light"/>
                <a:cs typeface="Titillium Web Light"/>
                <a:sym typeface="Titillium Web Light"/>
              </a:rPr>
              <a:t>Durante cuatro años fue la editora cultural. En el 2019 asumió la Dirección del espacio informativo, el cual se enfoca en trazar una ruta de ayuda a las comunidades y sus proyectos, genera espacios de retroalimentación con las administraciones locales y da voz a través de columnas a personajes que inciden en la conciencia colectiva</a:t>
            </a:r>
            <a:endParaRPr lang="es-CO" sz="1200" dirty="0">
              <a:solidFill>
                <a:schemeClr val="dk1"/>
              </a:solidFill>
              <a:latin typeface="Titillium Web Light"/>
              <a:ea typeface="Titillium Web Light"/>
              <a:cs typeface="Titillium Web Light"/>
              <a:sym typeface="Titillium Web Light"/>
            </a:endParaRPr>
          </a:p>
        </p:txBody>
      </p:sp>
    </p:spTree>
    <p:extLst>
      <p:ext uri="{BB962C8B-B14F-4D97-AF65-F5344CB8AC3E}">
        <p14:creationId xmlns:p14="http://schemas.microsoft.com/office/powerpoint/2010/main" val="819215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27"/>
        <p:cNvGrpSpPr/>
        <p:nvPr/>
      </p:nvGrpSpPr>
      <p:grpSpPr>
        <a:xfrm>
          <a:off x="0" y="0"/>
          <a:ext cx="0" cy="0"/>
          <a:chOff x="0" y="0"/>
          <a:chExt cx="0" cy="0"/>
        </a:xfrm>
      </p:grpSpPr>
      <p:sp>
        <p:nvSpPr>
          <p:cNvPr id="3928" name="Google Shape;3928;p24"/>
          <p:cNvSpPr txBox="1">
            <a:spLocks noGrp="1"/>
          </p:cNvSpPr>
          <p:nvPr>
            <p:ph type="title"/>
          </p:nvPr>
        </p:nvSpPr>
        <p:spPr>
          <a:xfrm>
            <a:off x="718300" y="153749"/>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NOTICIERO ENERGÍA POSITIVA</a:t>
            </a:r>
            <a:endParaRPr dirty="0"/>
          </a:p>
        </p:txBody>
      </p:sp>
      <p:sp>
        <p:nvSpPr>
          <p:cNvPr id="3932" name="Google Shape;3932;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17</a:t>
            </a:fld>
            <a:endParaRPr/>
          </a:p>
        </p:txBody>
      </p:sp>
      <p:sp>
        <p:nvSpPr>
          <p:cNvPr id="3" name="Rectángulo 2"/>
          <p:cNvSpPr/>
          <p:nvPr/>
        </p:nvSpPr>
        <p:spPr>
          <a:xfrm>
            <a:off x="3480711" y="1168075"/>
            <a:ext cx="4572000" cy="4167936"/>
          </a:xfrm>
          <a:prstGeom prst="rect">
            <a:avLst/>
          </a:prstGeom>
        </p:spPr>
        <p:txBody>
          <a:bodyPr>
            <a:spAutoFit/>
          </a:bodyPr>
          <a:lstStyle/>
          <a:p>
            <a:r>
              <a:rPr lang="es-MX" sz="1200" dirty="0" smtClean="0">
                <a:solidFill>
                  <a:schemeClr val="dk1"/>
                </a:solidFill>
                <a:latin typeface="Titillium Web Light"/>
                <a:ea typeface="Titillium Web Light"/>
                <a:cs typeface="Titillium Web Light"/>
                <a:sym typeface="Titillium Web Light"/>
              </a:rPr>
              <a:t>Comunicador </a:t>
            </a:r>
            <a:r>
              <a:rPr lang="es-MX" sz="1200" dirty="0">
                <a:solidFill>
                  <a:schemeClr val="dk1"/>
                </a:solidFill>
                <a:latin typeface="Titillium Web Light"/>
                <a:ea typeface="Titillium Web Light"/>
                <a:cs typeface="Titillium Web Light"/>
                <a:sym typeface="Titillium Web Light"/>
              </a:rPr>
              <a:t>Social </a:t>
            </a:r>
            <a:r>
              <a:rPr lang="es-MX" sz="1200" dirty="0" smtClean="0">
                <a:solidFill>
                  <a:schemeClr val="dk1"/>
                </a:solidFill>
                <a:latin typeface="Titillium Web Light"/>
                <a:ea typeface="Titillium Web Light"/>
                <a:cs typeface="Titillium Web Light"/>
              </a:rPr>
              <a:t>y Periodista. </a:t>
            </a:r>
            <a:r>
              <a:rPr lang="es-MX" sz="1200" dirty="0">
                <a:solidFill>
                  <a:schemeClr val="dk1"/>
                </a:solidFill>
                <a:latin typeface="Titillium Web Light"/>
                <a:ea typeface="Titillium Web Light"/>
                <a:cs typeface="Titillium Web Light"/>
              </a:rPr>
              <a:t>Ha trabajado en medios de impresos como lo son: el periódico El Nuevo Día, así mismo, en canales de televisión regionales como presentador y periodista destacando las acciones sociales de la comunidad ibaguereña. Llegó a la capital boyacense en el 2015 y </a:t>
            </a:r>
            <a:r>
              <a:rPr lang="es-MX" sz="1200" dirty="0" smtClean="0">
                <a:solidFill>
                  <a:schemeClr val="dk1"/>
                </a:solidFill>
                <a:latin typeface="Titillium Web Light"/>
                <a:ea typeface="Titillium Web Light"/>
                <a:cs typeface="Titillium Web Light"/>
              </a:rPr>
              <a:t>trabajó en </a:t>
            </a:r>
            <a:r>
              <a:rPr lang="es-MX" sz="1200" dirty="0">
                <a:solidFill>
                  <a:schemeClr val="dk1"/>
                </a:solidFill>
                <a:latin typeface="Titillium Web Light"/>
                <a:ea typeface="Titillium Web Light"/>
                <a:cs typeface="Titillium Web Light"/>
              </a:rPr>
              <a:t>el programa de educación para adultos “Palabras </a:t>
            </a:r>
            <a:r>
              <a:rPr lang="es-MX" sz="1200" dirty="0" smtClean="0">
                <a:solidFill>
                  <a:schemeClr val="dk1"/>
                </a:solidFill>
                <a:latin typeface="Titillium Web Light"/>
                <a:ea typeface="Titillium Web Light"/>
                <a:cs typeface="Titillium Web Light"/>
              </a:rPr>
              <a:t>Mayores”. Hace parte </a:t>
            </a:r>
            <a:r>
              <a:rPr lang="es-MX" sz="1200" dirty="0">
                <a:solidFill>
                  <a:schemeClr val="dk1"/>
                </a:solidFill>
                <a:latin typeface="Titillium Web Light"/>
                <a:ea typeface="Titillium Web Light"/>
                <a:cs typeface="Titillium Web Light"/>
              </a:rPr>
              <a:t>del Teatro Popular de Tunja, una fundación cultural sin ánimo de lucro que cumple una valiosa labor social a través del arte y la cultura permitiendo llenar el compromiso social de los barrios sur orientales de la cuidad de Tunja. </a:t>
            </a:r>
            <a:endParaRPr lang="es-CO" sz="1200" dirty="0">
              <a:solidFill>
                <a:schemeClr val="dk1"/>
              </a:solidFill>
              <a:latin typeface="Titillium Web Light"/>
              <a:ea typeface="Titillium Web Light"/>
              <a:cs typeface="Titillium Web Light"/>
            </a:endParaRPr>
          </a:p>
          <a:p>
            <a:r>
              <a:rPr lang="es-MX" sz="1200" dirty="0">
                <a:solidFill>
                  <a:schemeClr val="dk1"/>
                </a:solidFill>
                <a:latin typeface="Titillium Web Light"/>
                <a:ea typeface="Titillium Web Light"/>
                <a:cs typeface="Titillium Web Light"/>
              </a:rPr>
              <a:t>Hoy en día hace parte de Energía Positiva, </a:t>
            </a:r>
            <a:r>
              <a:rPr lang="es-MX" sz="1200" dirty="0" smtClean="0">
                <a:solidFill>
                  <a:schemeClr val="dk1"/>
                </a:solidFill>
                <a:latin typeface="Titillium Web Light"/>
                <a:ea typeface="Titillium Web Light"/>
                <a:cs typeface="Titillium Web Light"/>
              </a:rPr>
              <a:t>y </a:t>
            </a:r>
            <a:r>
              <a:rPr lang="es-MX" sz="1200" dirty="0">
                <a:solidFill>
                  <a:schemeClr val="dk1"/>
                </a:solidFill>
                <a:latin typeface="Titillium Web Light"/>
                <a:ea typeface="Titillium Web Light"/>
                <a:cs typeface="Titillium Web Light"/>
              </a:rPr>
              <a:t>es el contacto directo de la comunidad.  A través de este espacio se abren cada mañana los micrófonos a la comunidad para que sean ellos quienes hablen directamente; allí revelan las necesidades, problemáticas y desigualdades que pueda presentar la comunidad; Su rol es ser puente con quienes pueden dar respuesta desde las administraciones locales o instituciones.</a:t>
            </a:r>
            <a:endParaRPr lang="es-CO" sz="1200" dirty="0">
              <a:solidFill>
                <a:schemeClr val="dk1"/>
              </a:solidFill>
              <a:latin typeface="Titillium Web Light"/>
              <a:ea typeface="Titillium Web Light"/>
              <a:cs typeface="Titillium Web Light"/>
            </a:endParaRPr>
          </a:p>
          <a:p>
            <a:r>
              <a:rPr lang="es-MX" sz="1200" dirty="0">
                <a:solidFill>
                  <a:schemeClr val="dk1"/>
                </a:solidFill>
                <a:latin typeface="Titillium Web Light"/>
                <a:ea typeface="Titillium Web Light"/>
                <a:cs typeface="Titillium Web Light"/>
              </a:rPr>
              <a:t>Las crónicas y entrevistas a personajes que resultan </a:t>
            </a:r>
            <a:r>
              <a:rPr lang="es-MX" sz="1200" dirty="0" err="1">
                <a:solidFill>
                  <a:schemeClr val="dk1"/>
                </a:solidFill>
                <a:latin typeface="Titillium Web Light"/>
                <a:ea typeface="Titillium Web Light"/>
                <a:cs typeface="Titillium Web Light"/>
              </a:rPr>
              <a:t>invisibilizados</a:t>
            </a:r>
            <a:r>
              <a:rPr lang="es-MX" sz="1200" dirty="0">
                <a:solidFill>
                  <a:schemeClr val="dk1"/>
                </a:solidFill>
                <a:latin typeface="Titillium Web Light"/>
                <a:ea typeface="Titillium Web Light"/>
                <a:cs typeface="Titillium Web Light"/>
              </a:rPr>
              <a:t> por la misma comunidad resultan desafiantes, pues dignifican y dan voz a quienes han trabajado por sus familias y comunidades desde el anonimato.</a:t>
            </a:r>
            <a:endParaRPr lang="es-CO" sz="1200" dirty="0">
              <a:solidFill>
                <a:schemeClr val="dk1"/>
              </a:solidFill>
              <a:latin typeface="Titillium Web Light"/>
              <a:ea typeface="Titillium Web Light"/>
              <a:cs typeface="Titillium Web Light"/>
            </a:endParaRPr>
          </a:p>
          <a:p>
            <a:pPr algn="just">
              <a:lnSpc>
                <a:spcPct val="107000"/>
              </a:lnSpc>
              <a:spcAft>
                <a:spcPts val="800"/>
              </a:spcAft>
            </a:pPr>
            <a:endParaRPr lang="es-CO" sz="1200" dirty="0">
              <a:solidFill>
                <a:schemeClr val="dk1"/>
              </a:solidFill>
              <a:latin typeface="Titillium Web Light"/>
              <a:ea typeface="Titillium Web Light"/>
              <a:cs typeface="Titillium Web Light"/>
              <a:sym typeface="Titillium Web Light"/>
            </a:endParaRPr>
          </a:p>
        </p:txBody>
      </p:sp>
      <p:pic>
        <p:nvPicPr>
          <p:cNvPr id="3078" name="Picture 6" descr="Jack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5111" y="1211652"/>
            <a:ext cx="2595600" cy="36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603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27"/>
        <p:cNvGrpSpPr/>
        <p:nvPr/>
      </p:nvGrpSpPr>
      <p:grpSpPr>
        <a:xfrm>
          <a:off x="0" y="0"/>
          <a:ext cx="0" cy="0"/>
          <a:chOff x="0" y="0"/>
          <a:chExt cx="0" cy="0"/>
        </a:xfrm>
      </p:grpSpPr>
      <p:sp>
        <p:nvSpPr>
          <p:cNvPr id="3928" name="Google Shape;3928;p24"/>
          <p:cNvSpPr txBox="1">
            <a:spLocks noGrp="1"/>
          </p:cNvSpPr>
          <p:nvPr>
            <p:ph type="title"/>
          </p:nvPr>
        </p:nvSpPr>
        <p:spPr>
          <a:xfrm>
            <a:off x="718300" y="153749"/>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NOTICIERO ENERGÍA POSITIVA</a:t>
            </a:r>
            <a:endParaRPr dirty="0"/>
          </a:p>
        </p:txBody>
      </p:sp>
      <p:sp>
        <p:nvSpPr>
          <p:cNvPr id="3932" name="Google Shape;3932;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18</a:t>
            </a:fld>
            <a:endParaRPr/>
          </a:p>
        </p:txBody>
      </p:sp>
      <p:sp>
        <p:nvSpPr>
          <p:cNvPr id="3" name="Rectángulo 2"/>
          <p:cNvSpPr/>
          <p:nvPr/>
        </p:nvSpPr>
        <p:spPr>
          <a:xfrm>
            <a:off x="3480711" y="1168075"/>
            <a:ext cx="4572000" cy="3539430"/>
          </a:xfrm>
          <a:prstGeom prst="rect">
            <a:avLst/>
          </a:prstGeom>
        </p:spPr>
        <p:txBody>
          <a:bodyPr>
            <a:spAutoFit/>
          </a:bodyPr>
          <a:lstStyle/>
          <a:p>
            <a:r>
              <a:rPr lang="es-MX" dirty="0">
                <a:solidFill>
                  <a:schemeClr val="dk1"/>
                </a:solidFill>
                <a:latin typeface="Titillium Web Light"/>
                <a:ea typeface="Titillium Web Light"/>
                <a:cs typeface="Titillium Web Light"/>
              </a:rPr>
              <a:t>Tunjano, estudiante de último semestre de Comunicación social; desde hace 22 años disfruta de compartir su música a través de las mejores mezclas. Ha sido Dj en Bogotá, Tunja y ha llevado su toque a diferentes ciudades a nivel nacional e internacional. A los 17 años se enamoró de la radio y desde entonces es un melómano que se goza su trabajo tras el micrófono. Se encarga de las notas musicales e internacionales y de ser el locutor control durante Energía; conduce la sección Porque prevenir es mejor que curar con la secretaría de protección social, donde se abordan diversos temas de salud, desde salud sexual y reproductiva, hasta estilos de vida saludable, vacunación, etc. Los funcionarios con su experiencia y conocimiento  explican y llegan a los oyentes con información muy relevante que consigue cautivar a nuestra audiencia. </a:t>
            </a:r>
            <a:endParaRPr lang="es-CO" dirty="0">
              <a:solidFill>
                <a:schemeClr val="dk1"/>
              </a:solidFill>
              <a:latin typeface="Titillium Web Light"/>
              <a:ea typeface="Titillium Web Light"/>
              <a:cs typeface="Titillium Web Light"/>
            </a:endParaRPr>
          </a:p>
        </p:txBody>
      </p:sp>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111" y="1212639"/>
            <a:ext cx="2595600" cy="3672463"/>
          </a:xfrm>
          <a:prstGeom prst="rect">
            <a:avLst/>
          </a:prstGeom>
        </p:spPr>
      </p:pic>
    </p:spTree>
    <p:extLst>
      <p:ext uri="{BB962C8B-B14F-4D97-AF65-F5344CB8AC3E}">
        <p14:creationId xmlns:p14="http://schemas.microsoft.com/office/powerpoint/2010/main" val="1517385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6"/>
        <p:cNvGrpSpPr/>
        <p:nvPr/>
      </p:nvGrpSpPr>
      <p:grpSpPr>
        <a:xfrm>
          <a:off x="0" y="0"/>
          <a:ext cx="0" cy="0"/>
          <a:chOff x="0" y="0"/>
          <a:chExt cx="0" cy="0"/>
        </a:xfrm>
      </p:grpSpPr>
      <p:sp>
        <p:nvSpPr>
          <p:cNvPr id="3937" name="Google Shape;3937;p25"/>
          <p:cNvSpPr txBox="1">
            <a:spLocks noGrp="1"/>
          </p:cNvSpPr>
          <p:nvPr>
            <p:ph type="title"/>
          </p:nvPr>
        </p:nvSpPr>
        <p:spPr>
          <a:xfrm>
            <a:off x="640231" y="420398"/>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SISTEMA INFORMATIVO </a:t>
            </a:r>
            <a:br>
              <a:rPr lang="en" dirty="0" smtClean="0"/>
            </a:br>
            <a:r>
              <a:rPr lang="en" dirty="0" smtClean="0"/>
              <a:t>ENERGÍA POSITIVA</a:t>
            </a:r>
            <a:endParaRPr dirty="0"/>
          </a:p>
        </p:txBody>
      </p:sp>
      <p:sp>
        <p:nvSpPr>
          <p:cNvPr id="3939" name="Google Shape;3939;p2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19</a:t>
            </a:fld>
            <a:endParaRPr/>
          </a:p>
        </p:txBody>
      </p:sp>
      <p:graphicFrame>
        <p:nvGraphicFramePr>
          <p:cNvPr id="5" name="Gráfico 4"/>
          <p:cNvGraphicFramePr/>
          <p:nvPr>
            <p:extLst>
              <p:ext uri="{D42A27DB-BD31-4B8C-83A1-F6EECF244321}">
                <p14:modId xmlns:p14="http://schemas.microsoft.com/office/powerpoint/2010/main" val="3827744345"/>
              </p:ext>
            </p:extLst>
          </p:nvPr>
        </p:nvGraphicFramePr>
        <p:xfrm>
          <a:off x="1383400" y="1049801"/>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sp>
        <p:nvSpPr>
          <p:cNvPr id="3841" name="Google Shape;3841;p14"/>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Emisora Comunitaria Positiva 101.1 FM </a:t>
            </a:r>
            <a:endParaRPr dirty="0"/>
          </a:p>
        </p:txBody>
      </p:sp>
      <p:sp>
        <p:nvSpPr>
          <p:cNvPr id="3843" name="Google Shape;3843;p14"/>
          <p:cNvSpPr txBox="1">
            <a:spLocks noGrp="1"/>
          </p:cNvSpPr>
          <p:nvPr>
            <p:ph type="body" idx="1"/>
          </p:nvPr>
        </p:nvSpPr>
        <p:spPr>
          <a:xfrm>
            <a:off x="718300" y="1762650"/>
            <a:ext cx="3242400" cy="2200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s-CO" sz="1200" b="1" dirty="0" smtClean="0">
                <a:latin typeface="Titillium Web"/>
                <a:ea typeface="Titillium Web"/>
                <a:cs typeface="Titillium Web"/>
                <a:sym typeface="Titillium Web"/>
              </a:rPr>
              <a:t>PERTENECE</a:t>
            </a:r>
            <a:endParaRPr sz="1200" b="1" dirty="0">
              <a:latin typeface="Titillium Web"/>
              <a:ea typeface="Titillium Web"/>
              <a:cs typeface="Titillium Web"/>
              <a:sym typeface="Titillium Web"/>
            </a:endParaRPr>
          </a:p>
          <a:p>
            <a:pPr marL="0" lvl="0" indent="0" algn="l" rtl="0">
              <a:spcBef>
                <a:spcPts val="600"/>
              </a:spcBef>
              <a:spcAft>
                <a:spcPts val="0"/>
              </a:spcAft>
              <a:buClr>
                <a:schemeClr val="dk1"/>
              </a:buClr>
              <a:buSzPts val="1100"/>
              <a:buFont typeface="Arial"/>
              <a:buNone/>
            </a:pPr>
            <a:r>
              <a:rPr lang="es-CO" sz="1200" dirty="0" smtClean="0"/>
              <a:t>A la Asociación para la Integración de Juventudes Comunitarias Transmitir identificada con el NIT 820,004,918 – 9 con resolución del Ministerio de Comunicaciones  001206 del Mayo 12 de 2009</a:t>
            </a:r>
            <a:r>
              <a:rPr lang="en" sz="1200" dirty="0" smtClean="0"/>
              <a:t>.</a:t>
            </a:r>
            <a:endParaRPr sz="1200" dirty="0"/>
          </a:p>
          <a:p>
            <a:pPr marL="0" lvl="0" indent="0" algn="l" rtl="0">
              <a:spcBef>
                <a:spcPts val="600"/>
              </a:spcBef>
              <a:spcAft>
                <a:spcPts val="0"/>
              </a:spcAft>
              <a:buClr>
                <a:schemeClr val="dk1"/>
              </a:buClr>
              <a:buSzPts val="1100"/>
              <a:buFont typeface="Arial"/>
              <a:buNone/>
            </a:pPr>
            <a:r>
              <a:rPr lang="en" sz="1200" b="1" dirty="0" smtClean="0">
                <a:latin typeface="Titillium Web"/>
                <a:ea typeface="Titillium Web"/>
                <a:cs typeface="Titillium Web"/>
                <a:sym typeface="Titillium Web"/>
              </a:rPr>
              <a:t>Actualmente nos encontramos en la ciudad de Tunja Cra 4 # 45 - 96.</a:t>
            </a:r>
            <a:endParaRPr b="1" dirty="0">
              <a:latin typeface="Titillium Web"/>
              <a:ea typeface="Titillium Web"/>
              <a:cs typeface="Titillium Web"/>
              <a:sym typeface="Titillium Web"/>
            </a:endParaRPr>
          </a:p>
        </p:txBody>
      </p:sp>
      <p:sp>
        <p:nvSpPr>
          <p:cNvPr id="3842" name="Google Shape;3842;p14"/>
          <p:cNvSpPr txBox="1">
            <a:spLocks noGrp="1"/>
          </p:cNvSpPr>
          <p:nvPr>
            <p:ph type="body" idx="2"/>
          </p:nvPr>
        </p:nvSpPr>
        <p:spPr>
          <a:xfrm>
            <a:off x="4156073" y="1762650"/>
            <a:ext cx="3242400" cy="2200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s-CO" sz="1200" b="1" dirty="0" smtClean="0">
                <a:latin typeface="Titillium Web"/>
                <a:ea typeface="Titillium Web"/>
                <a:cs typeface="Titillium Web"/>
                <a:sym typeface="Titillium Web"/>
              </a:rPr>
              <a:t>MISIÓN</a:t>
            </a:r>
            <a:endParaRPr sz="1200" b="1" dirty="0">
              <a:latin typeface="Titillium Web"/>
              <a:ea typeface="Titillium Web"/>
              <a:cs typeface="Titillium Web"/>
              <a:sym typeface="Titillium Web"/>
            </a:endParaRPr>
          </a:p>
          <a:p>
            <a:pPr marL="114300" indent="0">
              <a:buNone/>
            </a:pPr>
            <a:r>
              <a:rPr lang="es-MX" sz="1200" dirty="0"/>
              <a:t>Ser una emisora de servicio comunitario dinámica, que informe a sus oyentes del acontecer local y que a su vez ofrezca espacios formativos de recreación y cultura; promoviendo el desarrollo integral, la convivencia pacífica y despertando  el sentido de pertenencia en la Ciudad de Tunja.  </a:t>
            </a:r>
            <a:endParaRPr lang="es-CO" sz="1200" dirty="0"/>
          </a:p>
          <a:p>
            <a:pPr marL="0" lvl="0" indent="0" algn="l" rtl="0">
              <a:spcBef>
                <a:spcPts val="600"/>
              </a:spcBef>
              <a:spcAft>
                <a:spcPts val="0"/>
              </a:spcAft>
              <a:buClr>
                <a:schemeClr val="dk1"/>
              </a:buClr>
              <a:buSzPts val="1100"/>
              <a:buFont typeface="Arial"/>
              <a:buNone/>
            </a:pPr>
            <a:endParaRPr sz="1200" b="1" dirty="0"/>
          </a:p>
        </p:txBody>
      </p:sp>
      <p:sp>
        <p:nvSpPr>
          <p:cNvPr id="3845" name="Google Shape;3845;p1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
        <p:nvSpPr>
          <p:cNvPr id="3844" name="Google Shape;3844;p14"/>
          <p:cNvSpPr txBox="1">
            <a:spLocks noGrp="1"/>
          </p:cNvSpPr>
          <p:nvPr>
            <p:ph type="body" idx="4294967295"/>
          </p:nvPr>
        </p:nvSpPr>
        <p:spPr>
          <a:xfrm>
            <a:off x="0" y="3905250"/>
            <a:ext cx="6761163" cy="1141413"/>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s-CO" sz="1200" b="1" dirty="0" smtClean="0">
                <a:solidFill>
                  <a:srgbClr val="0B87A1"/>
                </a:solidFill>
                <a:latin typeface="Titillium Web"/>
                <a:ea typeface="Titillium Web"/>
                <a:cs typeface="Titillium Web"/>
                <a:sym typeface="Titillium Web"/>
              </a:rPr>
              <a:t>Para mayor información de la emisora puedes visitar nuestra página web </a:t>
            </a:r>
            <a:r>
              <a:rPr lang="es-CO" sz="1200" b="1" dirty="0" smtClean="0">
                <a:solidFill>
                  <a:srgbClr val="0B87A1"/>
                </a:solidFill>
                <a:latin typeface="Titillium Web"/>
                <a:ea typeface="Titillium Web"/>
                <a:cs typeface="Titillium Web"/>
                <a:sym typeface="Titillium Web"/>
                <a:hlinkClick r:id="rId3"/>
              </a:rPr>
              <a:t>www.positiva.fm</a:t>
            </a:r>
            <a:r>
              <a:rPr lang="es-CO" sz="1200" b="1" dirty="0" smtClean="0">
                <a:solidFill>
                  <a:srgbClr val="0B87A1"/>
                </a:solidFill>
                <a:latin typeface="Titillium Web"/>
                <a:ea typeface="Titillium Web"/>
                <a:cs typeface="Titillium Web"/>
                <a:sym typeface="Titillium Web"/>
              </a:rPr>
              <a:t> </a:t>
            </a:r>
            <a:endParaRPr sz="1200" b="1" dirty="0">
              <a:solidFill>
                <a:srgbClr val="0B87A1"/>
              </a:solidFill>
              <a:latin typeface="Titillium Web"/>
              <a:ea typeface="Titillium Web"/>
              <a:cs typeface="Titillium Web"/>
              <a:sym typeface="Titillium Web"/>
            </a:endParaRPr>
          </a:p>
          <a:p>
            <a:pPr marL="0" lvl="0" indent="0" algn="l" rtl="0">
              <a:spcBef>
                <a:spcPts val="1000"/>
              </a:spcBef>
              <a:spcAft>
                <a:spcPts val="0"/>
              </a:spcAft>
              <a:buClr>
                <a:schemeClr val="dk1"/>
              </a:buClr>
              <a:buSzPts val="1100"/>
              <a:buFont typeface="Arial"/>
              <a:buNone/>
            </a:pPr>
            <a:r>
              <a:rPr lang="es-CO" sz="1200" dirty="0" smtClean="0">
                <a:solidFill>
                  <a:srgbClr val="0B87A1"/>
                </a:solidFill>
              </a:rPr>
              <a:t>Para información sobre nuestra asociación puedes visitar www.transmitir.positiva.fm</a:t>
            </a:r>
            <a:endParaRPr sz="1200" dirty="0">
              <a:solidFill>
                <a:srgbClr val="0B87A1"/>
              </a:solidFill>
            </a:endParaRPr>
          </a:p>
          <a:p>
            <a:pPr marL="0" lvl="0" indent="0" algn="l" rtl="0">
              <a:spcBef>
                <a:spcPts val="1000"/>
              </a:spcBef>
              <a:spcAft>
                <a:spcPts val="0"/>
              </a:spcAft>
              <a:buClr>
                <a:schemeClr val="dk1"/>
              </a:buClr>
              <a:buSzPts val="1100"/>
              <a:buFont typeface="Arial"/>
              <a:buNone/>
            </a:pPr>
            <a:endParaRPr sz="1200" dirty="0">
              <a:solidFill>
                <a:srgbClr val="0B87A1"/>
              </a:solidFill>
            </a:endParaRPr>
          </a:p>
          <a:p>
            <a:pPr marL="0" lvl="0" indent="0" algn="l" rtl="0">
              <a:spcBef>
                <a:spcPts val="1000"/>
              </a:spcBef>
              <a:spcAft>
                <a:spcPts val="1000"/>
              </a:spcAft>
              <a:buNone/>
            </a:pPr>
            <a:endParaRPr sz="1200" dirty="0">
              <a:solidFill>
                <a:srgbClr val="0B87A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7"/>
        <p:cNvGrpSpPr/>
        <p:nvPr/>
      </p:nvGrpSpPr>
      <p:grpSpPr>
        <a:xfrm>
          <a:off x="0" y="0"/>
          <a:ext cx="0" cy="0"/>
          <a:chOff x="0" y="0"/>
          <a:chExt cx="0" cy="0"/>
        </a:xfrm>
      </p:grpSpPr>
      <p:sp>
        <p:nvSpPr>
          <p:cNvPr id="3928" name="Google Shape;3928;p24"/>
          <p:cNvSpPr txBox="1">
            <a:spLocks noGrp="1"/>
          </p:cNvSpPr>
          <p:nvPr>
            <p:ph type="title"/>
          </p:nvPr>
        </p:nvSpPr>
        <p:spPr>
          <a:xfrm>
            <a:off x="718300" y="569247"/>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NOTICIERO ENERGÍA POSITIVA</a:t>
            </a:r>
            <a:endParaRPr dirty="0"/>
          </a:p>
        </p:txBody>
      </p:sp>
      <p:sp>
        <p:nvSpPr>
          <p:cNvPr id="3932" name="Google Shape;3932;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20</a:t>
            </a:fld>
            <a:endParaRPr/>
          </a:p>
        </p:txBody>
      </p:sp>
      <p:sp>
        <p:nvSpPr>
          <p:cNvPr id="9" name="Google Shape;3915;p22"/>
          <p:cNvSpPr txBox="1">
            <a:spLocks/>
          </p:cNvSpPr>
          <p:nvPr/>
        </p:nvSpPr>
        <p:spPr>
          <a:xfrm>
            <a:off x="718300" y="1188793"/>
            <a:ext cx="6214128" cy="28303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1pPr>
            <a:lvl2pPr marL="914400" marR="0" lvl="1" indent="-381000" algn="l" rtl="0">
              <a:lnSpc>
                <a:spcPct val="100000"/>
              </a:lnSpc>
              <a:spcBef>
                <a:spcPts val="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2pPr>
            <a:lvl3pPr marL="1371600" marR="0" lvl="2" indent="-381000" algn="l" rtl="0">
              <a:lnSpc>
                <a:spcPct val="100000"/>
              </a:lnSpc>
              <a:spcBef>
                <a:spcPts val="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3pPr>
            <a:lvl4pPr marL="1828800" marR="0" lvl="3"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4pPr>
            <a:lvl5pPr marL="2286000" marR="0" lvl="4"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5pPr>
            <a:lvl6pPr marL="2743200" marR="0" lvl="5"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6pPr>
            <a:lvl7pPr marL="3200400" marR="0" lvl="6"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7pPr>
            <a:lvl8pPr marL="3657600" marR="0" lvl="7"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8pPr>
            <a:lvl9pPr marL="4114800" marR="0" lvl="8"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9pPr>
          </a:lstStyle>
          <a:p>
            <a:r>
              <a:rPr lang="es-ES" sz="1800" dirty="0" smtClean="0"/>
              <a:t>Se emite de 6:00 </a:t>
            </a:r>
            <a:r>
              <a:rPr lang="es-ES" sz="1800" dirty="0" err="1"/>
              <a:t>a.m</a:t>
            </a:r>
            <a:r>
              <a:rPr lang="es-ES" sz="1800" dirty="0"/>
              <a:t> a 9:00 </a:t>
            </a:r>
            <a:r>
              <a:rPr lang="es-ES" sz="1800" dirty="0" err="1"/>
              <a:t>a.m</a:t>
            </a:r>
            <a:r>
              <a:rPr lang="es-ES" sz="1800" dirty="0"/>
              <a:t> </a:t>
            </a:r>
            <a:r>
              <a:rPr lang="es-ES" sz="1800" dirty="0" smtClean="0"/>
              <a:t>, es un </a:t>
            </a:r>
            <a:r>
              <a:rPr lang="es-ES" sz="1800" dirty="0"/>
              <a:t>formato serio</a:t>
            </a:r>
            <a:endParaRPr lang="es-ES" sz="1800" dirty="0" smtClean="0"/>
          </a:p>
          <a:p>
            <a:r>
              <a:rPr lang="es-ES" sz="1800" dirty="0" smtClean="0"/>
              <a:t>Se presenta </a:t>
            </a:r>
            <a:r>
              <a:rPr lang="es-ES" sz="1800" dirty="0"/>
              <a:t>información de manera elocuente y veraz </a:t>
            </a:r>
            <a:r>
              <a:rPr lang="es-ES" sz="1800" dirty="0" smtClean="0"/>
              <a:t>con énfasis en </a:t>
            </a:r>
            <a:r>
              <a:rPr lang="es-ES" sz="1800" dirty="0"/>
              <a:t>la </a:t>
            </a:r>
            <a:r>
              <a:rPr lang="es-ES" sz="1800" dirty="0" smtClean="0"/>
              <a:t>ciudad de </a:t>
            </a:r>
            <a:r>
              <a:rPr lang="es-ES" sz="1800" dirty="0"/>
              <a:t>Tunja</a:t>
            </a:r>
          </a:p>
          <a:p>
            <a:r>
              <a:rPr lang="es-ES" sz="1800" dirty="0" smtClean="0"/>
              <a:t>Es </a:t>
            </a:r>
            <a:r>
              <a:rPr lang="es-ES" sz="1800" dirty="0"/>
              <a:t>de constante participación </a:t>
            </a:r>
            <a:r>
              <a:rPr lang="es-ES" sz="1800" dirty="0" smtClean="0"/>
              <a:t>ciudadana</a:t>
            </a:r>
            <a:r>
              <a:rPr lang="es-ES" sz="1800" dirty="0"/>
              <a:t>, con información actualizada local y nacional, en el cual se recalcan las noticias </a:t>
            </a:r>
            <a:r>
              <a:rPr lang="es-ES" sz="1800" dirty="0" smtClean="0"/>
              <a:t>positivas acompañados </a:t>
            </a:r>
            <a:r>
              <a:rPr lang="es-ES" sz="1800" dirty="0"/>
              <a:t>de la buena música y la calidez que nos </a:t>
            </a:r>
            <a:r>
              <a:rPr lang="es-ES" sz="1800" dirty="0" smtClean="0"/>
              <a:t>caracteriza.</a:t>
            </a:r>
          </a:p>
          <a:p>
            <a:r>
              <a:rPr lang="es-ES" sz="1800" dirty="0" smtClean="0"/>
              <a:t>Se realizan </a:t>
            </a:r>
            <a:r>
              <a:rPr lang="es-ES" sz="1800" dirty="0"/>
              <a:t>entrevistas a personalidades locales y </a:t>
            </a:r>
            <a:r>
              <a:rPr lang="es-ES" sz="1800" dirty="0" smtClean="0"/>
              <a:t>nacionales</a:t>
            </a:r>
          </a:p>
          <a:p>
            <a:r>
              <a:rPr lang="es-ES" sz="1800" dirty="0" smtClean="0"/>
              <a:t>Los </a:t>
            </a:r>
            <a:r>
              <a:rPr lang="es-ES" sz="1800" dirty="0"/>
              <a:t>oyentes que escuchan esta franja son adultos contemporáneos que se encuentran en el  rango de edades de 25 a 60 años de edad. </a:t>
            </a:r>
            <a:endParaRPr lang="es-CO" sz="1800" dirty="0"/>
          </a:p>
        </p:txBody>
      </p:sp>
    </p:spTree>
    <p:extLst>
      <p:ext uri="{BB962C8B-B14F-4D97-AF65-F5344CB8AC3E}">
        <p14:creationId xmlns:p14="http://schemas.microsoft.com/office/powerpoint/2010/main" val="5759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27"/>
        <p:cNvGrpSpPr/>
        <p:nvPr/>
      </p:nvGrpSpPr>
      <p:grpSpPr>
        <a:xfrm>
          <a:off x="0" y="0"/>
          <a:ext cx="0" cy="0"/>
          <a:chOff x="0" y="0"/>
          <a:chExt cx="0" cy="0"/>
        </a:xfrm>
      </p:grpSpPr>
      <p:sp>
        <p:nvSpPr>
          <p:cNvPr id="3928" name="Google Shape;3928;p24"/>
          <p:cNvSpPr txBox="1">
            <a:spLocks noGrp="1"/>
          </p:cNvSpPr>
          <p:nvPr>
            <p:ph type="title"/>
          </p:nvPr>
        </p:nvSpPr>
        <p:spPr>
          <a:xfrm>
            <a:off x="718300" y="569247"/>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NOTICIERO ENERGÍA POSITIVA</a:t>
            </a:r>
            <a:endParaRPr dirty="0"/>
          </a:p>
        </p:txBody>
      </p:sp>
      <p:sp>
        <p:nvSpPr>
          <p:cNvPr id="3932" name="Google Shape;3932;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21</a:t>
            </a:fld>
            <a:endParaRPr/>
          </a:p>
        </p:txBody>
      </p:sp>
      <p:sp>
        <p:nvSpPr>
          <p:cNvPr id="9" name="Google Shape;3915;p22"/>
          <p:cNvSpPr txBox="1">
            <a:spLocks/>
          </p:cNvSpPr>
          <p:nvPr/>
        </p:nvSpPr>
        <p:spPr>
          <a:xfrm>
            <a:off x="718300" y="1188793"/>
            <a:ext cx="6214128" cy="28303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1pPr>
            <a:lvl2pPr marL="914400" marR="0" lvl="1" indent="-381000" algn="l" rtl="0">
              <a:lnSpc>
                <a:spcPct val="100000"/>
              </a:lnSpc>
              <a:spcBef>
                <a:spcPts val="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2pPr>
            <a:lvl3pPr marL="1371600" marR="0" lvl="2" indent="-381000" algn="l" rtl="0">
              <a:lnSpc>
                <a:spcPct val="100000"/>
              </a:lnSpc>
              <a:spcBef>
                <a:spcPts val="0"/>
              </a:spcBef>
              <a:spcAft>
                <a:spcPts val="0"/>
              </a:spcAft>
              <a:buClr>
                <a:schemeClr val="accent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3pPr>
            <a:lvl4pPr marL="1828800" marR="0" lvl="3"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4pPr>
            <a:lvl5pPr marL="2286000" marR="0" lvl="4"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5pPr>
            <a:lvl6pPr marL="2743200" marR="0" lvl="5"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6pPr>
            <a:lvl7pPr marL="3200400" marR="0" lvl="6"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7pPr>
            <a:lvl8pPr marL="3657600" marR="0" lvl="7"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8pPr>
            <a:lvl9pPr marL="4114800" marR="0" lvl="8" indent="-381000" algn="l" rtl="0">
              <a:lnSpc>
                <a:spcPct val="100000"/>
              </a:lnSpc>
              <a:spcBef>
                <a:spcPts val="0"/>
              </a:spcBef>
              <a:spcAft>
                <a:spcPts val="0"/>
              </a:spcAft>
              <a:buClr>
                <a:schemeClr val="dk1"/>
              </a:buClr>
              <a:buSzPts val="2400"/>
              <a:buFont typeface="Titillium Web Light"/>
              <a:buChar char="■"/>
              <a:defRPr sz="2400" b="0" i="0" u="none" strike="noStrike" cap="none">
                <a:solidFill>
                  <a:schemeClr val="dk1"/>
                </a:solidFill>
                <a:latin typeface="Titillium Web Light"/>
                <a:ea typeface="Titillium Web Light"/>
                <a:cs typeface="Titillium Web Light"/>
                <a:sym typeface="Titillium Web Light"/>
              </a:defRPr>
            </a:lvl9pPr>
          </a:lstStyle>
          <a:p>
            <a:r>
              <a:rPr lang="es-ES" sz="1800" dirty="0" smtClean="0"/>
              <a:t>Notas </a:t>
            </a:r>
            <a:r>
              <a:rPr lang="es-ES" sz="1800" dirty="0"/>
              <a:t>de salud </a:t>
            </a:r>
            <a:r>
              <a:rPr lang="es-ES" sz="1800" dirty="0" smtClean="0"/>
              <a:t>“</a:t>
            </a:r>
            <a:r>
              <a:rPr lang="es-ES" sz="1800" dirty="0"/>
              <a:t>porque prevenir es mejor que curar</a:t>
            </a:r>
            <a:r>
              <a:rPr lang="es-ES" sz="1800" dirty="0" smtClean="0"/>
              <a:t>”, cultura y de los diferentes servicios públicos, creación </a:t>
            </a:r>
            <a:r>
              <a:rPr lang="es-ES" sz="1800" dirty="0"/>
              <a:t>y asesorías para las empresas con la Cámara de Comercio de </a:t>
            </a:r>
            <a:r>
              <a:rPr lang="es-ES" sz="1800" dirty="0" smtClean="0"/>
              <a:t>Tunja, entre otras.</a:t>
            </a:r>
          </a:p>
          <a:p>
            <a:r>
              <a:rPr lang="es-ES" sz="1800" dirty="0" smtClean="0"/>
              <a:t>Apoyo </a:t>
            </a:r>
            <a:r>
              <a:rPr lang="es-ES" sz="1800" dirty="0"/>
              <a:t>para la salud mental con la psicóloga </a:t>
            </a:r>
            <a:r>
              <a:rPr lang="es-ES" sz="1800" dirty="0" err="1"/>
              <a:t>Lenis</a:t>
            </a:r>
            <a:r>
              <a:rPr lang="es-ES" sz="1800" dirty="0"/>
              <a:t> Mejía y demás invitados que diariamente enriquecen nuestras franjas </a:t>
            </a:r>
            <a:r>
              <a:rPr lang="es-ES" sz="1800" dirty="0" smtClean="0"/>
              <a:t>noticiosas. </a:t>
            </a:r>
          </a:p>
          <a:p>
            <a:r>
              <a:rPr lang="es-ES" sz="1800" dirty="0" smtClean="0"/>
              <a:t>Se </a:t>
            </a:r>
            <a:r>
              <a:rPr lang="es-ES" sz="1800" dirty="0"/>
              <a:t>organizan los PREMIOS ENERGÍA POSITIVA, con esos personajes que desde sus territorios y a través de diferentes proyectos han generado cambios en la región.</a:t>
            </a:r>
            <a:endParaRPr lang="es-CO" sz="1800" dirty="0"/>
          </a:p>
          <a:p>
            <a:pPr marL="0" indent="0">
              <a:buNone/>
            </a:pPr>
            <a:endParaRPr lang="es-CO" sz="1800" dirty="0"/>
          </a:p>
        </p:txBody>
      </p:sp>
    </p:spTree>
    <p:extLst>
      <p:ext uri="{BB962C8B-B14F-4D97-AF65-F5344CB8AC3E}">
        <p14:creationId xmlns:p14="http://schemas.microsoft.com/office/powerpoint/2010/main" val="1083048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6"/>
        <p:cNvGrpSpPr/>
        <p:nvPr/>
      </p:nvGrpSpPr>
      <p:grpSpPr>
        <a:xfrm>
          <a:off x="0" y="0"/>
          <a:ext cx="0" cy="0"/>
          <a:chOff x="0" y="0"/>
          <a:chExt cx="0" cy="0"/>
        </a:xfrm>
      </p:grpSpPr>
      <p:sp>
        <p:nvSpPr>
          <p:cNvPr id="3937" name="Google Shape;3937;p25"/>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SISTEMA INFORMATIVO </a:t>
            </a:r>
            <a:br>
              <a:rPr lang="en" dirty="0" smtClean="0"/>
            </a:br>
            <a:r>
              <a:rPr lang="en" dirty="0" smtClean="0"/>
              <a:t>ENERGÍA POSITIVA</a:t>
            </a:r>
            <a:endParaRPr dirty="0"/>
          </a:p>
        </p:txBody>
      </p:sp>
      <p:sp>
        <p:nvSpPr>
          <p:cNvPr id="3939" name="Google Shape;3939;p2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22</a:t>
            </a:fld>
            <a:endParaRPr/>
          </a:p>
        </p:txBody>
      </p:sp>
      <p:graphicFrame>
        <p:nvGraphicFramePr>
          <p:cNvPr id="3938" name="Google Shape;3938;p25"/>
          <p:cNvGraphicFramePr/>
          <p:nvPr>
            <p:extLst>
              <p:ext uri="{D42A27DB-BD31-4B8C-83A1-F6EECF244321}">
                <p14:modId xmlns:p14="http://schemas.microsoft.com/office/powerpoint/2010/main" val="2567759643"/>
              </p:ext>
            </p:extLst>
          </p:nvPr>
        </p:nvGraphicFramePr>
        <p:xfrm>
          <a:off x="841600" y="1945481"/>
          <a:ext cx="6212400" cy="2465500"/>
        </p:xfrm>
        <a:graphic>
          <a:graphicData uri="http://schemas.openxmlformats.org/drawingml/2006/table">
            <a:tbl>
              <a:tblPr>
                <a:noFill/>
                <a:tableStyleId>{5627D920-4D21-42F8-94BF-7E1F591E5F09}</a:tableStyleId>
              </a:tblPr>
              <a:tblGrid>
                <a:gridCol w="1553100"/>
                <a:gridCol w="1553100"/>
                <a:gridCol w="1553100"/>
                <a:gridCol w="1553100"/>
              </a:tblGrid>
              <a:tr h="6163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CO" sz="1100" b="0" i="0" u="none" strike="noStrike" cap="none" dirty="0" smtClean="0">
                          <a:solidFill>
                            <a:srgbClr val="FFFFFF"/>
                          </a:solidFill>
                          <a:latin typeface="Titillium Web Light"/>
                          <a:ea typeface="Titillium Web Light"/>
                          <a:cs typeface="Titillium Web Light"/>
                          <a:sym typeface="Titillium Web"/>
                        </a:rPr>
                        <a:t>DEFENSORIA DEL PUEBLO </a:t>
                      </a:r>
                      <a:endParaRPr sz="1100" b="0" i="0" u="none" strike="noStrike" cap="none" dirty="0">
                        <a:solidFill>
                          <a:srgbClr val="FFFFFF"/>
                        </a:solidFill>
                        <a:latin typeface="Titillium Web Light"/>
                        <a:ea typeface="Titillium Web Light"/>
                        <a:cs typeface="Titillium Web Light"/>
                        <a:sym typeface="Titillium Web Light"/>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0B87A1"/>
                      </a:solidFill>
                      <a:prstDash val="solid"/>
                      <a:round/>
                      <a:headEnd type="none" w="sm" len="sm"/>
                      <a:tailEnd type="none" w="sm" len="sm"/>
                    </a:lnT>
                    <a:lnB w="9525" cap="flat" cmpd="sng">
                      <a:solidFill>
                        <a:srgbClr val="0B87A1"/>
                      </a:solidFill>
                      <a:prstDash val="solid"/>
                      <a:round/>
                      <a:headEnd type="none" w="sm" len="sm"/>
                      <a:tailEnd type="none" w="sm" len="sm"/>
                    </a:lnB>
                    <a:solidFill>
                      <a:srgbClr val="80BFB7"/>
                    </a:solidFill>
                  </a:tcPr>
                </a:tc>
                <a:tc>
                  <a:txBody>
                    <a:bodyPr/>
                    <a:lstStyle/>
                    <a:p>
                      <a:pPr marL="0" lvl="0" indent="0" algn="ctr" rtl="0">
                        <a:spcBef>
                          <a:spcPts val="0"/>
                        </a:spcBef>
                        <a:spcAft>
                          <a:spcPts val="0"/>
                        </a:spcAft>
                        <a:buNone/>
                      </a:pPr>
                      <a:r>
                        <a:rPr lang="en" sz="1100" dirty="0" smtClean="0">
                          <a:solidFill>
                            <a:srgbClr val="FFFFFF"/>
                          </a:solidFill>
                          <a:latin typeface="Titillium Web Light"/>
                          <a:ea typeface="Titillium Web Light"/>
                          <a:cs typeface="Titillium Web Light"/>
                          <a:sym typeface="Titillium Web Light"/>
                        </a:rPr>
                        <a:t>CHIDO NOTICIAS</a:t>
                      </a:r>
                      <a:endParaRPr sz="1100" dirty="0">
                        <a:solidFill>
                          <a:srgbClr val="FFFFFF"/>
                        </a:solidFill>
                        <a:latin typeface="Titillium Web Light"/>
                        <a:ea typeface="Titillium Web Light"/>
                        <a:cs typeface="Titillium Web Light"/>
                        <a:sym typeface="Titillium Web Light"/>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0B87A1"/>
                      </a:solidFill>
                      <a:prstDash val="solid"/>
                      <a:round/>
                      <a:headEnd type="none" w="sm" len="sm"/>
                      <a:tailEnd type="none" w="sm" len="sm"/>
                    </a:lnT>
                    <a:lnB w="9525" cap="flat" cmpd="sng">
                      <a:solidFill>
                        <a:srgbClr val="0B87A1"/>
                      </a:solidFill>
                      <a:prstDash val="solid"/>
                      <a:round/>
                      <a:headEnd type="none" w="sm" len="sm"/>
                      <a:tailEnd type="none" w="sm" len="sm"/>
                    </a:lnB>
                    <a:solidFill>
                      <a:srgbClr val="80BFB7"/>
                    </a:solidFill>
                  </a:tcPr>
                </a:tc>
                <a:tc>
                  <a:txBody>
                    <a:bodyPr/>
                    <a:lstStyle/>
                    <a:p>
                      <a:pPr marL="0" lvl="0" indent="0" algn="ctr" rtl="0">
                        <a:spcBef>
                          <a:spcPts val="0"/>
                        </a:spcBef>
                        <a:spcAft>
                          <a:spcPts val="0"/>
                        </a:spcAft>
                        <a:buNone/>
                      </a:pPr>
                      <a:r>
                        <a:rPr lang="en" sz="1100" dirty="0" smtClean="0">
                          <a:solidFill>
                            <a:srgbClr val="FFFFFF"/>
                          </a:solidFill>
                          <a:latin typeface="Titillium Web Light"/>
                          <a:ea typeface="Titillium Web Light"/>
                          <a:cs typeface="Titillium Web Light"/>
                          <a:sym typeface="Titillium Web Light"/>
                        </a:rPr>
                        <a:t>7 N NOTICIAS</a:t>
                      </a:r>
                      <a:endParaRPr sz="1100" dirty="0">
                        <a:solidFill>
                          <a:srgbClr val="FFFFFF"/>
                        </a:solidFill>
                        <a:latin typeface="Titillium Web Light"/>
                        <a:ea typeface="Titillium Web Light"/>
                        <a:cs typeface="Titillium Web Light"/>
                        <a:sym typeface="Titillium Web Light"/>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0B87A1"/>
                      </a:solidFill>
                      <a:prstDash val="solid"/>
                      <a:round/>
                      <a:headEnd type="none" w="sm" len="sm"/>
                      <a:tailEnd type="none" w="sm" len="sm"/>
                    </a:lnT>
                    <a:lnB w="9525" cap="flat" cmpd="sng">
                      <a:solidFill>
                        <a:srgbClr val="0B87A1"/>
                      </a:solidFill>
                      <a:prstDash val="solid"/>
                      <a:round/>
                      <a:headEnd type="none" w="sm" len="sm"/>
                      <a:tailEnd type="none" w="sm" len="sm"/>
                    </a:lnB>
                    <a:solidFill>
                      <a:srgbClr val="80BFB7"/>
                    </a:solidFill>
                  </a:tcPr>
                </a:tc>
                <a:tc>
                  <a:txBody>
                    <a:bodyPr/>
                    <a:lstStyle/>
                    <a:p>
                      <a:pPr marL="0" lvl="0" indent="0" algn="ctr" rtl="0">
                        <a:spcBef>
                          <a:spcPts val="0"/>
                        </a:spcBef>
                        <a:spcAft>
                          <a:spcPts val="0"/>
                        </a:spcAft>
                        <a:buNone/>
                      </a:pPr>
                      <a:r>
                        <a:rPr lang="en" sz="1100" dirty="0" smtClean="0">
                          <a:solidFill>
                            <a:srgbClr val="FFFFFF"/>
                          </a:solidFill>
                          <a:latin typeface="Titillium Web Light"/>
                          <a:ea typeface="Titillium Web Light"/>
                          <a:cs typeface="Titillium Web Light"/>
                          <a:sym typeface="Titillium Web Light"/>
                        </a:rPr>
                        <a:t>PANORAMA REGIONAL</a:t>
                      </a:r>
                      <a:endParaRPr sz="1100" dirty="0">
                        <a:solidFill>
                          <a:srgbClr val="FFFFFF"/>
                        </a:solidFill>
                        <a:latin typeface="Titillium Web Light"/>
                        <a:ea typeface="Titillium Web Light"/>
                        <a:cs typeface="Titillium Web Light"/>
                        <a:sym typeface="Titillium Web Light"/>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0B87A1"/>
                      </a:solidFill>
                      <a:prstDash val="solid"/>
                      <a:round/>
                      <a:headEnd type="none" w="sm" len="sm"/>
                      <a:tailEnd type="none" w="sm" len="sm"/>
                    </a:lnT>
                    <a:lnB w="9525" cap="flat" cmpd="sng">
                      <a:solidFill>
                        <a:srgbClr val="0B87A1"/>
                      </a:solidFill>
                      <a:prstDash val="solid"/>
                      <a:round/>
                      <a:headEnd type="none" w="sm" len="sm"/>
                      <a:tailEnd type="none" w="sm" len="sm"/>
                    </a:lnB>
                    <a:solidFill>
                      <a:srgbClr val="80BFB7"/>
                    </a:solidFill>
                  </a:tcPr>
                </a:tc>
              </a:tr>
              <a:tr h="616375">
                <a:tc>
                  <a:txBody>
                    <a:bodyPr/>
                    <a:lstStyle/>
                    <a:p>
                      <a:pPr marL="0" lvl="0" indent="0" algn="r" rtl="0">
                        <a:spcBef>
                          <a:spcPts val="0"/>
                        </a:spcBef>
                        <a:spcAft>
                          <a:spcPts val="0"/>
                        </a:spcAft>
                        <a:buNone/>
                      </a:pPr>
                      <a:r>
                        <a:rPr lang="en" sz="1100" baseline="0" dirty="0" smtClean="0">
                          <a:solidFill>
                            <a:srgbClr val="0B87A1"/>
                          </a:solidFill>
                          <a:latin typeface="Titillium Web Light"/>
                          <a:ea typeface="Titillium Web Light"/>
                          <a:cs typeface="Titillium Web Light"/>
                          <a:sym typeface="Titillium Web Light"/>
                        </a:rPr>
                        <a:t>PRIMERO EN POLÍTICA </a:t>
                      </a:r>
                      <a:endParaRPr sz="1100" dirty="0">
                        <a:solidFill>
                          <a:srgbClr val="0B87A1"/>
                        </a:solidFill>
                        <a:latin typeface="Titillium Web Light"/>
                        <a:ea typeface="Titillium Web Light"/>
                        <a:cs typeface="Titillium Web Light"/>
                        <a:sym typeface="Titillium Web Light"/>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0B87A1"/>
                      </a:solidFill>
                      <a:prstDash val="solid"/>
                      <a:round/>
                      <a:headEnd type="none" w="sm" len="sm"/>
                      <a:tailEnd type="none" w="sm" len="sm"/>
                    </a:lnT>
                    <a:lnB w="9525" cap="flat" cmpd="sng">
                      <a:solidFill>
                        <a:srgbClr val="80BFB7"/>
                      </a:solidFill>
                      <a:prstDash val="solid"/>
                      <a:round/>
                      <a:headEnd type="none" w="sm" len="sm"/>
                      <a:tailEnd type="none" w="sm" len="sm"/>
                    </a:lnB>
                    <a:solidFill>
                      <a:srgbClr val="D3EBD5"/>
                    </a:solidFill>
                  </a:tcPr>
                </a:tc>
                <a:tc>
                  <a:txBody>
                    <a:bodyPr/>
                    <a:lstStyle/>
                    <a:p>
                      <a:pPr marL="0" lvl="0" indent="0" algn="ctr" rtl="0">
                        <a:spcBef>
                          <a:spcPts val="0"/>
                        </a:spcBef>
                        <a:spcAft>
                          <a:spcPts val="0"/>
                        </a:spcAft>
                        <a:buNone/>
                      </a:pPr>
                      <a:r>
                        <a:rPr lang="en" sz="1100" b="0" i="0" u="none" strike="noStrike" cap="none" baseline="0" dirty="0" smtClean="0">
                          <a:solidFill>
                            <a:srgbClr val="0B87A1"/>
                          </a:solidFill>
                          <a:latin typeface="Titillium Web Light"/>
                          <a:ea typeface="Titillium Web Light"/>
                          <a:cs typeface="Titillium Web Light"/>
                          <a:sym typeface="Titillium Web"/>
                        </a:rPr>
                        <a:t>EL INFORMANTE</a:t>
                      </a:r>
                      <a:endParaRPr sz="1100" b="0" i="0" u="none" strike="noStrike" cap="none" baseline="0"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0B87A1"/>
                      </a:solidFill>
                      <a:prstDash val="solid"/>
                      <a:round/>
                      <a:headEnd type="none" w="sm" len="sm"/>
                      <a:tailEnd type="none" w="sm" len="sm"/>
                    </a:lnT>
                    <a:lnB w="9525" cap="flat" cmpd="sng">
                      <a:solidFill>
                        <a:srgbClr val="80BFB7"/>
                      </a:solidFill>
                      <a:prstDash val="solid"/>
                      <a:round/>
                      <a:headEnd type="none" w="sm" len="sm"/>
                      <a:tailEnd type="none" w="sm" len="sm"/>
                    </a:lnB>
                    <a:solidFill>
                      <a:srgbClr val="D3EBD5"/>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100" b="0" i="0" u="none" strike="noStrike" cap="none" dirty="0" smtClean="0">
                          <a:solidFill>
                            <a:srgbClr val="0B87A1"/>
                          </a:solidFill>
                          <a:latin typeface="Titillium Web Light"/>
                          <a:ea typeface="Titillium Web Light"/>
                          <a:cs typeface="Titillium Web Light"/>
                          <a:sym typeface="Titillium Web Light"/>
                        </a:rPr>
                        <a:t>VEOLIA CONTIGO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sz="1100" b="0" i="0" u="none" strike="noStrike" cap="none" baseline="0"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0B87A1"/>
                      </a:solidFill>
                      <a:prstDash val="solid"/>
                      <a:round/>
                      <a:headEnd type="none" w="sm" len="sm"/>
                      <a:tailEnd type="none" w="sm" len="sm"/>
                    </a:lnT>
                    <a:lnB w="9525" cap="flat" cmpd="sng">
                      <a:solidFill>
                        <a:srgbClr val="80BFB7"/>
                      </a:solidFill>
                      <a:prstDash val="solid"/>
                      <a:round/>
                      <a:headEnd type="none" w="sm" len="sm"/>
                      <a:tailEnd type="none" w="sm" len="sm"/>
                    </a:lnB>
                    <a:solidFill>
                      <a:srgbClr val="D3EBD5"/>
                    </a:solidFill>
                  </a:tcPr>
                </a:tc>
                <a:tc>
                  <a:txBody>
                    <a:bodyPr/>
                    <a:lstStyle/>
                    <a:p>
                      <a:pPr marL="0" lvl="0" indent="0" algn="ctr" rtl="0">
                        <a:spcBef>
                          <a:spcPts val="0"/>
                        </a:spcBef>
                        <a:spcAft>
                          <a:spcPts val="0"/>
                        </a:spcAft>
                        <a:buNone/>
                      </a:pPr>
                      <a:r>
                        <a:rPr lang="en" sz="1100" b="0" i="0" u="none" strike="noStrike" cap="none" baseline="0" dirty="0" smtClean="0">
                          <a:solidFill>
                            <a:srgbClr val="0B87A1"/>
                          </a:solidFill>
                          <a:latin typeface="Titillium Web Light"/>
                          <a:ea typeface="Titillium Web Light"/>
                          <a:cs typeface="Titillium Web Light"/>
                          <a:sym typeface="Titillium Web"/>
                        </a:rPr>
                        <a:t>RENÉ JIMÉNEZ</a:t>
                      </a:r>
                      <a:endParaRPr sz="1100" b="0" i="0" u="none" strike="noStrike" cap="none" baseline="0"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0B87A1"/>
                      </a:solidFill>
                      <a:prstDash val="solid"/>
                      <a:round/>
                      <a:headEnd type="none" w="sm" len="sm"/>
                      <a:tailEnd type="none" w="sm" len="sm"/>
                    </a:lnT>
                    <a:lnB w="9525" cap="flat" cmpd="sng">
                      <a:solidFill>
                        <a:srgbClr val="80BFB7"/>
                      </a:solidFill>
                      <a:prstDash val="solid"/>
                      <a:round/>
                      <a:headEnd type="none" w="sm" len="sm"/>
                      <a:tailEnd type="none" w="sm" len="sm"/>
                    </a:lnB>
                    <a:solidFill>
                      <a:srgbClr val="D3EBD5"/>
                    </a:solidFill>
                  </a:tcPr>
                </a:tc>
              </a:tr>
              <a:tr h="616375">
                <a:tc>
                  <a:txBody>
                    <a:bodyPr/>
                    <a:lstStyle/>
                    <a:p>
                      <a:pPr marL="0" lvl="0" indent="0" algn="r" rtl="0">
                        <a:spcBef>
                          <a:spcPts val="0"/>
                        </a:spcBef>
                        <a:spcAft>
                          <a:spcPts val="0"/>
                        </a:spcAft>
                        <a:buNone/>
                      </a:pPr>
                      <a:r>
                        <a:rPr lang="en" sz="1100" dirty="0" smtClean="0">
                          <a:solidFill>
                            <a:srgbClr val="0B87A1"/>
                          </a:solidFill>
                          <a:latin typeface="Titillium Web Light"/>
                          <a:ea typeface="Titillium Web Light"/>
                          <a:cs typeface="Titillium Web Light"/>
                          <a:sym typeface="Titillium Web Light"/>
                        </a:rPr>
                        <a:t>POLICÍA METROPOLITANA</a:t>
                      </a:r>
                      <a:endParaRPr sz="1100" dirty="0">
                        <a:solidFill>
                          <a:srgbClr val="0B87A1"/>
                        </a:solidFill>
                        <a:latin typeface="Titillium Web Light"/>
                        <a:ea typeface="Titillium Web Light"/>
                        <a:cs typeface="Titillium Web Light"/>
                        <a:sym typeface="Titillium Web Light"/>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80BFB7"/>
                      </a:solidFill>
                      <a:prstDash val="solid"/>
                      <a:round/>
                      <a:headEnd type="none" w="sm" len="sm"/>
                      <a:tailEnd type="none" w="sm" len="sm"/>
                    </a:lnT>
                    <a:lnB w="9525" cap="flat" cmpd="sng">
                      <a:solidFill>
                        <a:srgbClr val="80BFB7"/>
                      </a:solidFill>
                      <a:prstDash val="solid"/>
                      <a:round/>
                      <a:headEnd type="none" w="sm" len="sm"/>
                      <a:tailEnd type="none" w="sm" len="sm"/>
                    </a:lnB>
                  </a:tcPr>
                </a:tc>
                <a:tc>
                  <a:txBody>
                    <a:bodyPr/>
                    <a:lstStyle/>
                    <a:p>
                      <a:pPr marL="0" lvl="0" indent="0" algn="ctr" rtl="0">
                        <a:spcBef>
                          <a:spcPts val="0"/>
                        </a:spcBef>
                        <a:spcAft>
                          <a:spcPts val="0"/>
                        </a:spcAft>
                        <a:buNone/>
                      </a:pPr>
                      <a:r>
                        <a:rPr lang="es-CO" sz="1100" b="0" i="0" u="none" strike="noStrike" cap="none" dirty="0" smtClean="0">
                          <a:solidFill>
                            <a:srgbClr val="0B87A1"/>
                          </a:solidFill>
                          <a:latin typeface="Titillium Web Light"/>
                          <a:ea typeface="Titillium Web Light"/>
                          <a:cs typeface="Titillium Web Light"/>
                          <a:sym typeface="Titillium Web"/>
                        </a:rPr>
                        <a:t>ECOLOGÍA</a:t>
                      </a:r>
                      <a:endParaRPr sz="1100" b="0" i="0" u="none" strike="noStrike" cap="none"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80BFB7"/>
                      </a:solidFill>
                      <a:prstDash val="solid"/>
                      <a:round/>
                      <a:headEnd type="none" w="sm" len="sm"/>
                      <a:tailEnd type="none" w="sm" len="sm"/>
                    </a:lnT>
                    <a:lnB w="9525" cap="flat" cmpd="sng">
                      <a:solidFill>
                        <a:srgbClr val="80BFB7"/>
                      </a:solidFill>
                      <a:prstDash val="solid"/>
                      <a:round/>
                      <a:headEnd type="none" w="sm" len="sm"/>
                      <a:tailEnd type="none" w="sm" len="sm"/>
                    </a:lnB>
                  </a:tcPr>
                </a:tc>
                <a:tc>
                  <a:txBody>
                    <a:bodyPr/>
                    <a:lstStyle/>
                    <a:p>
                      <a:pPr marL="0" lvl="0" indent="0" algn="ctr" rtl="0">
                        <a:spcBef>
                          <a:spcPts val="0"/>
                        </a:spcBef>
                        <a:spcAft>
                          <a:spcPts val="0"/>
                        </a:spcAft>
                        <a:buNone/>
                      </a:pPr>
                      <a:r>
                        <a:rPr lang="en" sz="1100" b="0" i="0" u="none" strike="noStrike" cap="none" dirty="0" smtClean="0">
                          <a:solidFill>
                            <a:srgbClr val="0B87A1"/>
                          </a:solidFill>
                          <a:latin typeface="Titillium Web Light"/>
                          <a:ea typeface="Titillium Web Light"/>
                          <a:cs typeface="Titillium Web Light"/>
                          <a:sym typeface="Titillium Web"/>
                        </a:rPr>
                        <a:t>PROTECCIÓN SOCIAL</a:t>
                      </a:r>
                      <a:endParaRPr sz="1100" b="0" i="0" u="none" strike="noStrike" cap="none"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80BFB7"/>
                      </a:solidFill>
                      <a:prstDash val="solid"/>
                      <a:round/>
                      <a:headEnd type="none" w="sm" len="sm"/>
                      <a:tailEnd type="none" w="sm" len="sm"/>
                    </a:lnT>
                    <a:lnB w="9525" cap="flat" cmpd="sng">
                      <a:solidFill>
                        <a:srgbClr val="80BFB7"/>
                      </a:solidFill>
                      <a:prstDash val="solid"/>
                      <a:round/>
                      <a:headEnd type="none" w="sm" len="sm"/>
                      <a:tailEnd type="none" w="sm" len="sm"/>
                    </a:lnB>
                  </a:tcPr>
                </a:tc>
                <a:tc>
                  <a:txBody>
                    <a:bodyPr/>
                    <a:lstStyle/>
                    <a:p>
                      <a:pPr marL="0" lvl="0" indent="0" algn="ctr" rtl="0">
                        <a:spcBef>
                          <a:spcPts val="0"/>
                        </a:spcBef>
                        <a:spcAft>
                          <a:spcPts val="0"/>
                        </a:spcAft>
                        <a:buNone/>
                      </a:pPr>
                      <a:r>
                        <a:rPr lang="en" sz="1100" b="0" i="0" u="none" strike="noStrike" cap="none" dirty="0" smtClean="0">
                          <a:solidFill>
                            <a:srgbClr val="0B87A1"/>
                          </a:solidFill>
                          <a:latin typeface="Titillium Web Light"/>
                          <a:ea typeface="Titillium Web Light"/>
                          <a:cs typeface="Titillium Web Light"/>
                          <a:sym typeface="Titillium Web"/>
                        </a:rPr>
                        <a:t>CÁMARA</a:t>
                      </a:r>
                      <a:r>
                        <a:rPr lang="en" sz="1100" b="0" i="0" u="none" strike="noStrike" cap="none" baseline="0" dirty="0" smtClean="0">
                          <a:solidFill>
                            <a:srgbClr val="0B87A1"/>
                          </a:solidFill>
                          <a:latin typeface="Titillium Web Light"/>
                          <a:ea typeface="Titillium Web Light"/>
                          <a:cs typeface="Titillium Web Light"/>
                          <a:sym typeface="Titillium Web"/>
                        </a:rPr>
                        <a:t> DE COMERCIO</a:t>
                      </a:r>
                      <a:endParaRPr sz="1100" b="0" i="0" u="none" strike="noStrike" cap="none"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80BFB7"/>
                      </a:solidFill>
                      <a:prstDash val="solid"/>
                      <a:round/>
                      <a:headEnd type="none" w="sm" len="sm"/>
                      <a:tailEnd type="none" w="sm" len="sm"/>
                    </a:lnT>
                    <a:lnB w="9525" cap="flat" cmpd="sng">
                      <a:solidFill>
                        <a:srgbClr val="80BFB7"/>
                      </a:solidFill>
                      <a:prstDash val="solid"/>
                      <a:round/>
                      <a:headEnd type="none" w="sm" len="sm"/>
                      <a:tailEnd type="none" w="sm" len="sm"/>
                    </a:lnB>
                  </a:tcPr>
                </a:tc>
              </a:tr>
              <a:tr h="616375">
                <a:tc>
                  <a:txBody>
                    <a:bodyPr/>
                    <a:lstStyle/>
                    <a:p>
                      <a:pPr marL="0" lvl="0" indent="0" algn="r" rtl="0">
                        <a:spcBef>
                          <a:spcPts val="0"/>
                        </a:spcBef>
                        <a:spcAft>
                          <a:spcPts val="0"/>
                        </a:spcAft>
                        <a:buNone/>
                      </a:pPr>
                      <a:r>
                        <a:rPr lang="en" sz="1100" dirty="0" smtClean="0">
                          <a:solidFill>
                            <a:srgbClr val="0B87A1"/>
                          </a:solidFill>
                          <a:latin typeface="Titillium Web Light"/>
                          <a:ea typeface="Titillium Web Light"/>
                          <a:cs typeface="Titillium Web Light"/>
                          <a:sym typeface="Titillium Web Light"/>
                        </a:rPr>
                        <a:t>NIÑAS CIENTÍFICAS</a:t>
                      </a:r>
                      <a:endParaRPr sz="1100" dirty="0">
                        <a:solidFill>
                          <a:srgbClr val="0B87A1"/>
                        </a:solidFill>
                        <a:latin typeface="Titillium Web Light"/>
                        <a:ea typeface="Titillium Web Light"/>
                        <a:cs typeface="Titillium Web Light"/>
                        <a:sym typeface="Titillium Web Light"/>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80BFB7"/>
                      </a:solidFill>
                      <a:prstDash val="solid"/>
                      <a:round/>
                      <a:headEnd type="none" w="sm" len="sm"/>
                      <a:tailEnd type="none" w="sm" len="sm"/>
                    </a:lnT>
                    <a:lnB w="9525" cap="flat" cmpd="sng">
                      <a:solidFill>
                        <a:srgbClr val="80BFB7"/>
                      </a:solidFill>
                      <a:prstDash val="solid"/>
                      <a:round/>
                      <a:headEnd type="none" w="sm" len="sm"/>
                      <a:tailEnd type="none" w="sm" len="sm"/>
                    </a:lnB>
                    <a:solidFill>
                      <a:srgbClr val="D3EBD5"/>
                    </a:solidFill>
                  </a:tcPr>
                </a:tc>
                <a:tc>
                  <a:txBody>
                    <a:bodyPr/>
                    <a:lstStyle/>
                    <a:p>
                      <a:pPr marL="0" marR="0" lvl="0" indent="0" algn="ctr" rtl="0">
                        <a:lnSpc>
                          <a:spcPct val="100000"/>
                        </a:lnSpc>
                        <a:spcBef>
                          <a:spcPts val="0"/>
                        </a:spcBef>
                        <a:spcAft>
                          <a:spcPts val="0"/>
                        </a:spcAft>
                        <a:buClr>
                          <a:srgbClr val="000000"/>
                        </a:buClr>
                        <a:buFont typeface="Arial"/>
                        <a:buNone/>
                      </a:pPr>
                      <a:r>
                        <a:rPr lang="en" sz="1100" b="0" i="0" u="none" strike="noStrike" cap="none" baseline="0" dirty="0" smtClean="0">
                          <a:solidFill>
                            <a:srgbClr val="0B87A1"/>
                          </a:solidFill>
                          <a:latin typeface="Titillium Web Light"/>
                          <a:ea typeface="Titillium Web Light"/>
                          <a:cs typeface="Titillium Web Light"/>
                          <a:sym typeface="Titillium Web"/>
                        </a:rPr>
                        <a:t>CARLOS RAMÍREZ</a:t>
                      </a:r>
                      <a:endParaRPr sz="1100" b="0" i="0" u="none" strike="noStrike" cap="none" baseline="0"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80BFB7"/>
                      </a:solidFill>
                      <a:prstDash val="solid"/>
                      <a:round/>
                      <a:headEnd type="none" w="sm" len="sm"/>
                      <a:tailEnd type="none" w="sm" len="sm"/>
                    </a:lnT>
                    <a:lnB w="9525" cap="flat" cmpd="sng">
                      <a:solidFill>
                        <a:srgbClr val="80BFB7"/>
                      </a:solidFill>
                      <a:prstDash val="solid"/>
                      <a:round/>
                      <a:headEnd type="none" w="sm" len="sm"/>
                      <a:tailEnd type="none" w="sm" len="sm"/>
                    </a:lnB>
                    <a:solidFill>
                      <a:srgbClr val="D3EBD5"/>
                    </a:solidFill>
                  </a:tcPr>
                </a:tc>
                <a:tc>
                  <a:txBody>
                    <a:bodyPr/>
                    <a:lstStyle/>
                    <a:p>
                      <a:pPr marL="0" marR="0" lvl="0" indent="0" algn="ctr" rtl="0">
                        <a:lnSpc>
                          <a:spcPct val="100000"/>
                        </a:lnSpc>
                        <a:spcBef>
                          <a:spcPts val="0"/>
                        </a:spcBef>
                        <a:spcAft>
                          <a:spcPts val="0"/>
                        </a:spcAft>
                        <a:buClr>
                          <a:srgbClr val="000000"/>
                        </a:buClr>
                        <a:buFont typeface="Arial"/>
                        <a:buNone/>
                      </a:pPr>
                      <a:r>
                        <a:rPr lang="en" sz="1100" b="0" i="0" u="none" strike="noStrike" cap="none" baseline="0" dirty="0" smtClean="0">
                          <a:solidFill>
                            <a:srgbClr val="0B87A1"/>
                          </a:solidFill>
                          <a:latin typeface="Titillium Web Light"/>
                          <a:ea typeface="Titillium Web Light"/>
                          <a:cs typeface="Titillium Web Light"/>
                          <a:sym typeface="Titillium Web"/>
                        </a:rPr>
                        <a:t>CRUZ ROJA</a:t>
                      </a:r>
                      <a:endParaRPr sz="1100" b="0" i="0" u="none" strike="noStrike" cap="none" baseline="0"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80BFB7"/>
                      </a:solidFill>
                      <a:prstDash val="solid"/>
                      <a:round/>
                      <a:headEnd type="none" w="sm" len="sm"/>
                      <a:tailEnd type="none" w="sm" len="sm"/>
                    </a:lnT>
                    <a:lnB w="9525" cap="flat" cmpd="sng">
                      <a:solidFill>
                        <a:srgbClr val="80BFB7"/>
                      </a:solidFill>
                      <a:prstDash val="solid"/>
                      <a:round/>
                      <a:headEnd type="none" w="sm" len="sm"/>
                      <a:tailEnd type="none" w="sm" len="sm"/>
                    </a:lnB>
                    <a:solidFill>
                      <a:srgbClr val="D3EBD5"/>
                    </a:solidFill>
                  </a:tcPr>
                </a:tc>
                <a:tc>
                  <a:txBody>
                    <a:bodyPr/>
                    <a:lstStyle/>
                    <a:p>
                      <a:pPr marL="0" lvl="0" indent="0" algn="ctr" rtl="0">
                        <a:spcBef>
                          <a:spcPts val="0"/>
                        </a:spcBef>
                        <a:spcAft>
                          <a:spcPts val="0"/>
                        </a:spcAft>
                        <a:buNone/>
                      </a:pPr>
                      <a:r>
                        <a:rPr lang="en" sz="1100" b="0" i="0" u="none" strike="noStrike" cap="none" baseline="0" dirty="0" smtClean="0">
                          <a:solidFill>
                            <a:srgbClr val="0B87A1"/>
                          </a:solidFill>
                          <a:latin typeface="Titillium Web Light"/>
                          <a:ea typeface="Titillium Web Light"/>
                          <a:cs typeface="Titillium Web Light"/>
                          <a:sym typeface="Titillium Web"/>
                        </a:rPr>
                        <a:t>BOMBEROS VOLUNTARIOS</a:t>
                      </a:r>
                      <a:endParaRPr sz="1100" b="0" i="0" u="none" strike="noStrike" cap="none" baseline="0" dirty="0">
                        <a:solidFill>
                          <a:srgbClr val="0B87A1"/>
                        </a:solidFill>
                        <a:latin typeface="Titillium Web Light"/>
                        <a:ea typeface="Titillium Web Light"/>
                        <a:cs typeface="Titillium Web Light"/>
                        <a:sym typeface="Titillium Web"/>
                      </a:endParaRPr>
                    </a:p>
                  </a:txBody>
                  <a:tcPr marL="91425" marR="91425" marT="68575" marB="68575" anchor="ctr">
                    <a:lnL w="9525" cap="flat" cmpd="sng">
                      <a:solidFill>
                        <a:srgbClr val="80BFB7">
                          <a:alpha val="0"/>
                        </a:srgbClr>
                      </a:solidFill>
                      <a:prstDash val="solid"/>
                      <a:round/>
                      <a:headEnd type="none" w="sm" len="sm"/>
                      <a:tailEnd type="none" w="sm" len="sm"/>
                    </a:lnL>
                    <a:lnR w="9525" cap="flat" cmpd="sng">
                      <a:solidFill>
                        <a:srgbClr val="80BFB7">
                          <a:alpha val="0"/>
                        </a:srgbClr>
                      </a:solidFill>
                      <a:prstDash val="solid"/>
                      <a:round/>
                      <a:headEnd type="none" w="sm" len="sm"/>
                      <a:tailEnd type="none" w="sm" len="sm"/>
                    </a:lnR>
                    <a:lnT w="9525" cap="flat" cmpd="sng">
                      <a:solidFill>
                        <a:srgbClr val="80BFB7"/>
                      </a:solidFill>
                      <a:prstDash val="solid"/>
                      <a:round/>
                      <a:headEnd type="none" w="sm" len="sm"/>
                      <a:tailEnd type="none" w="sm" len="sm"/>
                    </a:lnT>
                    <a:lnB w="9525" cap="flat" cmpd="sng">
                      <a:solidFill>
                        <a:srgbClr val="80BFB7"/>
                      </a:solidFill>
                      <a:prstDash val="solid"/>
                      <a:round/>
                      <a:headEnd type="none" w="sm" len="sm"/>
                      <a:tailEnd type="none" w="sm" len="sm"/>
                    </a:lnB>
                    <a:solidFill>
                      <a:srgbClr val="D3EBD5"/>
                    </a:solidFill>
                  </a:tcPr>
                </a:tc>
              </a:tr>
            </a:tbl>
          </a:graphicData>
        </a:graphic>
      </p:graphicFrame>
    </p:spTree>
    <p:extLst>
      <p:ext uri="{BB962C8B-B14F-4D97-AF65-F5344CB8AC3E}">
        <p14:creationId xmlns:p14="http://schemas.microsoft.com/office/powerpoint/2010/main" val="857846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43"/>
        <p:cNvGrpSpPr/>
        <p:nvPr/>
      </p:nvGrpSpPr>
      <p:grpSpPr>
        <a:xfrm>
          <a:off x="0" y="0"/>
          <a:ext cx="0" cy="0"/>
          <a:chOff x="0" y="0"/>
          <a:chExt cx="0" cy="0"/>
        </a:xfrm>
      </p:grpSpPr>
      <p:sp>
        <p:nvSpPr>
          <p:cNvPr id="3953" name="Google Shape;3953;p2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23</a:t>
            </a:fld>
            <a:endParaRPr/>
          </a:p>
        </p:txBody>
      </p:sp>
      <p:sp>
        <p:nvSpPr>
          <p:cNvPr id="3945" name="Google Shape;3945;p26"/>
          <p:cNvSpPr txBox="1">
            <a:spLocks noGrp="1"/>
          </p:cNvSpPr>
          <p:nvPr>
            <p:ph type="title" idx="4294967295"/>
          </p:nvPr>
        </p:nvSpPr>
        <p:spPr>
          <a:xfrm>
            <a:off x="0" y="130175"/>
            <a:ext cx="6761163" cy="8572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rgbClr val="D3EBD5"/>
                </a:solidFill>
              </a:rPr>
              <a:t>CUBRIMIENTO 101,1 FM</a:t>
            </a:r>
            <a:endParaRPr dirty="0">
              <a:solidFill>
                <a:srgbClr val="D3EBD5"/>
              </a:solidFill>
            </a:endParaRPr>
          </a:p>
        </p:txBody>
      </p:sp>
      <p:pic>
        <p:nvPicPr>
          <p:cNvPr id="13" name="Imagen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9357" y="987425"/>
            <a:ext cx="4664732" cy="330002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57"/>
        <p:cNvGrpSpPr/>
        <p:nvPr/>
      </p:nvGrpSpPr>
      <p:grpSpPr>
        <a:xfrm>
          <a:off x="0" y="0"/>
          <a:ext cx="0" cy="0"/>
          <a:chOff x="0" y="0"/>
          <a:chExt cx="0" cy="0"/>
        </a:xfrm>
      </p:grpSpPr>
      <p:sp>
        <p:nvSpPr>
          <p:cNvPr id="3960" name="Google Shape;3960;p2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24</a:t>
            </a:fld>
            <a:endParaRPr/>
          </a:p>
        </p:txBody>
      </p:sp>
      <p:sp>
        <p:nvSpPr>
          <p:cNvPr id="3958" name="Google Shape;3958;p27"/>
          <p:cNvSpPr txBox="1">
            <a:spLocks noGrp="1"/>
          </p:cNvSpPr>
          <p:nvPr>
            <p:ph type="ctrTitle" idx="4294967295"/>
          </p:nvPr>
        </p:nvSpPr>
        <p:spPr>
          <a:xfrm>
            <a:off x="0" y="1963738"/>
            <a:ext cx="6103938" cy="116046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1000" dirty="0" smtClean="0"/>
              <a:t>172,548</a:t>
            </a:r>
            <a:endParaRPr sz="11000" dirty="0"/>
          </a:p>
        </p:txBody>
      </p:sp>
      <p:sp>
        <p:nvSpPr>
          <p:cNvPr id="3959" name="Google Shape;3959;p27"/>
          <p:cNvSpPr txBox="1">
            <a:spLocks noGrp="1"/>
          </p:cNvSpPr>
          <p:nvPr>
            <p:ph type="subTitle" idx="4294967295"/>
          </p:nvPr>
        </p:nvSpPr>
        <p:spPr>
          <a:xfrm>
            <a:off x="0" y="2840038"/>
            <a:ext cx="6103938" cy="784225"/>
          </a:xfrm>
          <a:prstGeom prst="rect">
            <a:avLst/>
          </a:prstGeom>
        </p:spPr>
        <p:txBody>
          <a:bodyPr spcFirstLastPara="1" wrap="square" lIns="91425" tIns="91425" rIns="91425" bIns="91425" anchor="t" anchorCtr="0">
            <a:noAutofit/>
          </a:bodyPr>
          <a:lstStyle/>
          <a:p>
            <a:pPr marL="0" lvl="0" indent="0">
              <a:buNone/>
            </a:pPr>
            <a:r>
              <a:rPr lang="es-ES" dirty="0" smtClean="0"/>
              <a:t>Habitantes tiene Tunja. POSITIVA </a:t>
            </a:r>
            <a:r>
              <a:rPr lang="es-ES" dirty="0"/>
              <a:t>101.1 FM </a:t>
            </a:r>
            <a:r>
              <a:rPr lang="es-ES" dirty="0" smtClean="0"/>
              <a:t>tiene  </a:t>
            </a:r>
            <a:r>
              <a:rPr lang="es-ES" dirty="0"/>
              <a:t>cubrimiento </a:t>
            </a:r>
            <a:r>
              <a:rPr lang="es-ES" dirty="0" smtClean="0"/>
              <a:t>de la ciudad </a:t>
            </a:r>
            <a:r>
              <a:rPr lang="es-ES" dirty="0"/>
              <a:t>y los municipios </a:t>
            </a:r>
            <a:r>
              <a:rPr lang="es-ES" dirty="0" smtClean="0"/>
              <a:t>aledaños</a:t>
            </a:r>
            <a:endParaRP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4"/>
        <p:cNvGrpSpPr/>
        <p:nvPr/>
      </p:nvGrpSpPr>
      <p:grpSpPr>
        <a:xfrm>
          <a:off x="0" y="0"/>
          <a:ext cx="0" cy="0"/>
          <a:chOff x="0" y="0"/>
          <a:chExt cx="0" cy="0"/>
        </a:xfrm>
      </p:grpSpPr>
      <p:sp>
        <p:nvSpPr>
          <p:cNvPr id="3971" name="Google Shape;3971;p2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25</a:t>
            </a:fld>
            <a:endParaRPr/>
          </a:p>
        </p:txBody>
      </p:sp>
      <p:sp>
        <p:nvSpPr>
          <p:cNvPr id="3965" name="Google Shape;3965;p28"/>
          <p:cNvSpPr txBox="1">
            <a:spLocks noGrp="1"/>
          </p:cNvSpPr>
          <p:nvPr>
            <p:ph type="ctrTitle" idx="4294967295"/>
          </p:nvPr>
        </p:nvSpPr>
        <p:spPr>
          <a:xfrm>
            <a:off x="-1" y="571500"/>
            <a:ext cx="5816009" cy="8953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smtClean="0">
                <a:solidFill>
                  <a:srgbClr val="003B55"/>
                </a:solidFill>
                <a:highlight>
                  <a:srgbClr val="D3EBD5"/>
                </a:highlight>
              </a:rPr>
              <a:t>6,339 usuarios/día</a:t>
            </a:r>
            <a:endParaRPr sz="6000" dirty="0">
              <a:solidFill>
                <a:srgbClr val="003B55"/>
              </a:solidFill>
              <a:highlight>
                <a:srgbClr val="D3EBD5"/>
              </a:highlight>
            </a:endParaRPr>
          </a:p>
        </p:txBody>
      </p:sp>
      <p:sp>
        <p:nvSpPr>
          <p:cNvPr id="3966" name="Google Shape;3966;p28"/>
          <p:cNvSpPr txBox="1">
            <a:spLocks noGrp="1"/>
          </p:cNvSpPr>
          <p:nvPr>
            <p:ph type="subTitle" idx="4294967295"/>
          </p:nvPr>
        </p:nvSpPr>
        <p:spPr>
          <a:xfrm>
            <a:off x="0" y="1182688"/>
            <a:ext cx="4629150" cy="46355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dirty="0" smtClean="0"/>
              <a:t>www.positiva.fm</a:t>
            </a:r>
            <a:endParaRPr sz="2400" dirty="0"/>
          </a:p>
        </p:txBody>
      </p:sp>
      <p:sp>
        <p:nvSpPr>
          <p:cNvPr id="3967" name="Google Shape;3967;p28"/>
          <p:cNvSpPr txBox="1">
            <a:spLocks noGrp="1"/>
          </p:cNvSpPr>
          <p:nvPr>
            <p:ph type="ctrTitle" idx="4294967295"/>
          </p:nvPr>
        </p:nvSpPr>
        <p:spPr>
          <a:xfrm>
            <a:off x="-1" y="3657600"/>
            <a:ext cx="6220047" cy="8953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smtClean="0">
                <a:solidFill>
                  <a:srgbClr val="003B55"/>
                </a:solidFill>
                <a:highlight>
                  <a:srgbClr val="0B87A1"/>
                </a:highlight>
              </a:rPr>
              <a:t>270,498 usuarios</a:t>
            </a:r>
            <a:endParaRPr sz="6000" dirty="0">
              <a:solidFill>
                <a:srgbClr val="003B55"/>
              </a:solidFill>
              <a:highlight>
                <a:srgbClr val="0B87A1"/>
              </a:highlight>
            </a:endParaRPr>
          </a:p>
        </p:txBody>
      </p:sp>
      <p:sp>
        <p:nvSpPr>
          <p:cNvPr id="3968" name="Google Shape;3968;p28"/>
          <p:cNvSpPr txBox="1">
            <a:spLocks noGrp="1"/>
          </p:cNvSpPr>
          <p:nvPr>
            <p:ph type="subTitle" idx="4294967295"/>
          </p:nvPr>
        </p:nvSpPr>
        <p:spPr>
          <a:xfrm>
            <a:off x="0" y="4268788"/>
            <a:ext cx="5720316" cy="46355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s-CO" sz="2400" dirty="0" smtClean="0"/>
              <a:t>E</a:t>
            </a:r>
            <a:r>
              <a:rPr lang="en" sz="2400" dirty="0" smtClean="0"/>
              <a:t>n febrero el mes de más visitas a la web</a:t>
            </a:r>
            <a:endParaRPr sz="2400" dirty="0"/>
          </a:p>
        </p:txBody>
      </p:sp>
      <p:sp>
        <p:nvSpPr>
          <p:cNvPr id="3969" name="Google Shape;3969;p28"/>
          <p:cNvSpPr txBox="1">
            <a:spLocks noGrp="1"/>
          </p:cNvSpPr>
          <p:nvPr>
            <p:ph type="ctrTitle" idx="4294967295"/>
          </p:nvPr>
        </p:nvSpPr>
        <p:spPr>
          <a:xfrm>
            <a:off x="-2" y="2114550"/>
            <a:ext cx="6592187" cy="8953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smtClean="0">
                <a:solidFill>
                  <a:srgbClr val="003B55"/>
                </a:solidFill>
                <a:highlight>
                  <a:srgbClr val="80BFB7"/>
                </a:highlight>
              </a:rPr>
              <a:t>187,750 usuarios/mes</a:t>
            </a:r>
            <a:endParaRPr sz="6000" dirty="0">
              <a:solidFill>
                <a:srgbClr val="003B55"/>
              </a:solidFill>
              <a:highlight>
                <a:srgbClr val="80BFB7"/>
              </a:highlight>
            </a:endParaRPr>
          </a:p>
        </p:txBody>
      </p:sp>
      <p:sp>
        <p:nvSpPr>
          <p:cNvPr id="3970" name="Google Shape;3970;p28"/>
          <p:cNvSpPr txBox="1">
            <a:spLocks noGrp="1"/>
          </p:cNvSpPr>
          <p:nvPr>
            <p:ph type="subTitle" idx="4294967295"/>
          </p:nvPr>
        </p:nvSpPr>
        <p:spPr>
          <a:xfrm>
            <a:off x="0" y="2725738"/>
            <a:ext cx="4629150" cy="46355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dirty="0" smtClean="0">
                <a:hlinkClick r:id="rId3"/>
              </a:rPr>
              <a:t>www.positiva.fm</a:t>
            </a:r>
            <a:r>
              <a:rPr lang="en" sz="2400" dirty="0" smtClean="0"/>
              <a:t> </a:t>
            </a:r>
            <a:endParaRPr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CO" smtClean="0"/>
              <a:t>26</a:t>
            </a:fld>
            <a:endParaRPr lang="es-CO"/>
          </a:p>
        </p:txBody>
      </p:sp>
      <p:pic>
        <p:nvPicPr>
          <p:cNvPr id="3" name="Imagen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45" y="852755"/>
            <a:ext cx="5414481" cy="2609636"/>
          </a:xfrm>
          <a:prstGeom prst="rect">
            <a:avLst/>
          </a:prstGeom>
        </p:spPr>
      </p:pic>
      <p:sp>
        <p:nvSpPr>
          <p:cNvPr id="6" name="Rectángulo 5"/>
          <p:cNvSpPr/>
          <p:nvPr/>
        </p:nvSpPr>
        <p:spPr>
          <a:xfrm>
            <a:off x="5476123" y="288240"/>
            <a:ext cx="2383953" cy="4770537"/>
          </a:xfrm>
          <a:prstGeom prst="rect">
            <a:avLst/>
          </a:prstGeom>
        </p:spPr>
        <p:txBody>
          <a:bodyPr wrap="square">
            <a:spAutoFit/>
          </a:bodyPr>
          <a:lstStyle/>
          <a:p>
            <a:r>
              <a:rPr lang="es-ES" sz="1600" dirty="0" smtClean="0">
                <a:solidFill>
                  <a:schemeClr val="dk1"/>
                </a:solidFill>
                <a:latin typeface="Titillium Web Light"/>
                <a:ea typeface="Titillium Web Light"/>
                <a:cs typeface="Titillium Web Light"/>
              </a:rPr>
              <a:t>En la hora de manito arriba </a:t>
            </a:r>
            <a:r>
              <a:rPr lang="es-ES" sz="1600" dirty="0">
                <a:solidFill>
                  <a:schemeClr val="dk1"/>
                </a:solidFill>
                <a:latin typeface="Titillium Web Light"/>
                <a:ea typeface="Titillium Web Light"/>
                <a:cs typeface="Titillium Web Light"/>
              </a:rPr>
              <a:t>se proponen canciones nuevas y se permite a los oyentes votar y escoger si se queda en nuestra programación o si no debe ingresar. Se da la oportunidad a los artistas locales de colocar sus canciones a conocimiento del público y ver si gozan de la aceptación. Es una vitrina excelente para poder mostrar nuevos talentos, proyectos innovadores y tendencias a nivel mundial</a:t>
            </a:r>
            <a:r>
              <a:rPr lang="es-ES" sz="1600" dirty="0" smtClean="0">
                <a:solidFill>
                  <a:schemeClr val="dk1"/>
                </a:solidFill>
                <a:latin typeface="Titillium Web Light"/>
                <a:ea typeface="Titillium Web Light"/>
                <a:cs typeface="Titillium Web Light"/>
              </a:rPr>
              <a:t>. Dirigido por Daniel Parra F.</a:t>
            </a:r>
            <a:endParaRPr lang="es-CO" sz="1600" dirty="0">
              <a:solidFill>
                <a:schemeClr val="dk1"/>
              </a:solidFill>
              <a:latin typeface="Titillium Web Light"/>
              <a:ea typeface="Titillium Web Light"/>
              <a:cs typeface="Titillium Web Light"/>
            </a:endParaRPr>
          </a:p>
        </p:txBody>
      </p:sp>
      <p:sp>
        <p:nvSpPr>
          <p:cNvPr id="8" name="Google Shape;3928;p24"/>
          <p:cNvSpPr txBox="1">
            <a:spLocks/>
          </p:cNvSpPr>
          <p:nvPr/>
        </p:nvSpPr>
        <p:spPr>
          <a:xfrm>
            <a:off x="1026478" y="3598206"/>
            <a:ext cx="3257844" cy="857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3600" dirty="0" smtClean="0">
                <a:solidFill>
                  <a:schemeClr val="dk2"/>
                </a:solidFill>
                <a:latin typeface="Dosis ExtraLight"/>
                <a:ea typeface="Dosis ExtraLight"/>
                <a:cs typeface="Dosis ExtraLight"/>
                <a:sym typeface="Dosis ExtraLight"/>
              </a:rPr>
              <a:t>MANITO ARRIBA</a:t>
            </a:r>
            <a:endParaRPr lang="es-CO" sz="3600" dirty="0">
              <a:solidFill>
                <a:schemeClr val="dk2"/>
              </a:solidFill>
              <a:latin typeface="Dosis ExtraLight"/>
              <a:ea typeface="Dosis ExtraLight"/>
              <a:cs typeface="Dosis ExtraLight"/>
              <a:sym typeface="Dosis ExtraLight"/>
            </a:endParaRPr>
          </a:p>
        </p:txBody>
      </p:sp>
    </p:spTree>
    <p:extLst>
      <p:ext uri="{BB962C8B-B14F-4D97-AF65-F5344CB8AC3E}">
        <p14:creationId xmlns:p14="http://schemas.microsoft.com/office/powerpoint/2010/main" val="183593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CO" smtClean="0"/>
              <a:t>27</a:t>
            </a:fld>
            <a:endParaRPr lang="es-CO"/>
          </a:p>
        </p:txBody>
      </p:sp>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6" name="Rectángulo 5"/>
          <p:cNvSpPr/>
          <p:nvPr/>
        </p:nvSpPr>
        <p:spPr>
          <a:xfrm>
            <a:off x="5235031" y="288240"/>
            <a:ext cx="2532580" cy="4567019"/>
          </a:xfrm>
          <a:prstGeom prst="rect">
            <a:avLst/>
          </a:prstGeom>
        </p:spPr>
        <p:txBody>
          <a:bodyPr wrap="square">
            <a:spAutoFit/>
          </a:bodyPr>
          <a:lstStyle/>
          <a:p>
            <a:pPr algn="just">
              <a:lnSpc>
                <a:spcPct val="107000"/>
              </a:lnSpc>
              <a:spcAft>
                <a:spcPts val="1000"/>
              </a:spcAft>
            </a:pPr>
            <a:r>
              <a:rPr lang="es-ES" sz="1600" dirty="0">
                <a:solidFill>
                  <a:schemeClr val="dk1"/>
                </a:solidFill>
                <a:latin typeface="Titillium Web Light"/>
                <a:ea typeface="Titillium Web Light"/>
                <a:cs typeface="Titillium Web Light"/>
              </a:rPr>
              <a:t>Es un </a:t>
            </a:r>
            <a:r>
              <a:rPr lang="es-ES" sz="1600" dirty="0" smtClean="0">
                <a:solidFill>
                  <a:schemeClr val="dk1"/>
                </a:solidFill>
                <a:latin typeface="Titillium Web Light"/>
                <a:ea typeface="Titillium Web Light"/>
                <a:cs typeface="Titillium Web Light"/>
              </a:rPr>
              <a:t>programa musical  </a:t>
            </a:r>
            <a:r>
              <a:rPr lang="es-ES" sz="1600" dirty="0">
                <a:solidFill>
                  <a:schemeClr val="dk1"/>
                </a:solidFill>
                <a:latin typeface="Titillium Web Light"/>
                <a:ea typeface="Titillium Web Light"/>
                <a:cs typeface="Titillium Web Light"/>
              </a:rPr>
              <a:t>especializado. Un espacio donde los oyentes se </a:t>
            </a:r>
            <a:r>
              <a:rPr lang="es-ES" sz="1600" dirty="0">
                <a:solidFill>
                  <a:schemeClr val="dk1"/>
                </a:solidFill>
                <a:latin typeface="Titillium Web Light"/>
                <a:ea typeface="Titillium Web Light"/>
                <a:cs typeface="Titillium Web Light"/>
                <a:sym typeface="Titillium Web Light"/>
              </a:rPr>
              <a:t>encuentran</a:t>
            </a:r>
            <a:r>
              <a:rPr lang="es-ES" sz="1600" dirty="0">
                <a:solidFill>
                  <a:schemeClr val="dk1"/>
                </a:solidFill>
                <a:latin typeface="Titillium Web Light"/>
                <a:ea typeface="Titillium Web Light"/>
                <a:cs typeface="Titillium Web Light"/>
              </a:rPr>
              <a:t> con lo mejor de los clásicos del pop, rock, disco, dance de los 70’s, 80’s y 90’s de lunes a viernes de 12:00 m a 2:00 pm con notas culturales y educativas de la Universidad de Boyacá</a:t>
            </a:r>
            <a:r>
              <a:rPr lang="es-ES" sz="1600" dirty="0" smtClean="0">
                <a:solidFill>
                  <a:schemeClr val="dk1"/>
                </a:solidFill>
                <a:latin typeface="Titillium Web Light"/>
                <a:ea typeface="Titillium Web Light"/>
                <a:cs typeface="Titillium Web Light"/>
              </a:rPr>
              <a:t>.  </a:t>
            </a:r>
            <a:r>
              <a:rPr lang="es-ES" sz="1600" dirty="0">
                <a:solidFill>
                  <a:schemeClr val="dk1"/>
                </a:solidFill>
                <a:latin typeface="Titillium Web Light"/>
                <a:ea typeface="Titillium Web Light"/>
                <a:cs typeface="Titillium Web Light"/>
              </a:rPr>
              <a:t>Esta franja la escucha principalmente el adulto contemporáneo con un rango de edades de 20 a 45 años de edad. Dirigido por Ricardo Muñoz C.</a:t>
            </a:r>
            <a:endParaRPr lang="es-CO" sz="1600" dirty="0">
              <a:solidFill>
                <a:schemeClr val="dk1"/>
              </a:solidFill>
              <a:latin typeface="Titillium Web Light"/>
              <a:ea typeface="Titillium Web Light"/>
              <a:cs typeface="Titillium Web Light"/>
            </a:endParaRPr>
          </a:p>
        </p:txBody>
      </p:sp>
    </p:spTree>
    <p:extLst>
      <p:ext uri="{BB962C8B-B14F-4D97-AF65-F5344CB8AC3E}">
        <p14:creationId xmlns:p14="http://schemas.microsoft.com/office/powerpoint/2010/main" val="35281123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CO" smtClean="0"/>
              <a:t>28</a:t>
            </a:fld>
            <a:endParaRPr lang="es-CO"/>
          </a:p>
        </p:txBody>
      </p:sp>
      <p:sp>
        <p:nvSpPr>
          <p:cNvPr id="6" name="Rectángulo 5"/>
          <p:cNvSpPr/>
          <p:nvPr/>
        </p:nvSpPr>
        <p:spPr>
          <a:xfrm>
            <a:off x="5171531" y="0"/>
            <a:ext cx="2768538" cy="5016758"/>
          </a:xfrm>
          <a:prstGeom prst="rect">
            <a:avLst/>
          </a:prstGeom>
        </p:spPr>
        <p:txBody>
          <a:bodyPr wrap="square">
            <a:spAutoFit/>
          </a:bodyPr>
          <a:lstStyle/>
          <a:p>
            <a:r>
              <a:rPr lang="es-MX" sz="1600" dirty="0" smtClean="0">
                <a:solidFill>
                  <a:schemeClr val="dk1"/>
                </a:solidFill>
                <a:latin typeface="Titillium Web Light"/>
                <a:ea typeface="Titillium Web Light"/>
                <a:cs typeface="Titillium Web Light"/>
              </a:rPr>
              <a:t>3 </a:t>
            </a:r>
            <a:r>
              <a:rPr lang="es-MX" sz="1600" dirty="0">
                <a:solidFill>
                  <a:schemeClr val="dk1"/>
                </a:solidFill>
                <a:latin typeface="Titillium Web Light"/>
                <a:ea typeface="Titillium Web Light"/>
                <a:cs typeface="Titillium Web Light"/>
              </a:rPr>
              <a:t>horas dedicadas al entretenimiento, donde según los eventos se ajusta los invitados y noticias para como su nombre lo dice: poder estar en oídos de todo el mundo: hacemos noticias desde la elección de los personeros en los colegios, homenajes en el día de la mujer, PQR de la comunidad sobre el estado de las vías, información de salud, notas de acondicionamiento físico y estilos de vida saludable, apoyo psicológico y orientación escolar, artistas locales y nacionales presentan sus lanzamientos, y toda la actualidad nacional con noticias y variedades. </a:t>
            </a:r>
            <a:endParaRPr lang="es-CO" sz="1600" dirty="0">
              <a:solidFill>
                <a:schemeClr val="dk1"/>
              </a:solidFill>
              <a:latin typeface="Titillium Web Light"/>
              <a:ea typeface="Titillium Web Light"/>
              <a:cs typeface="Titillium Web Light"/>
            </a:endParaRPr>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080000" cy="5143500"/>
          </a:xfrm>
          <a:prstGeom prst="rect">
            <a:avLst/>
          </a:prstGeom>
        </p:spPr>
      </p:pic>
    </p:spTree>
    <p:extLst>
      <p:ext uri="{BB962C8B-B14F-4D97-AF65-F5344CB8AC3E}">
        <p14:creationId xmlns:p14="http://schemas.microsoft.com/office/powerpoint/2010/main" val="1398492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5"/>
        <p:cNvGrpSpPr/>
        <p:nvPr/>
      </p:nvGrpSpPr>
      <p:grpSpPr>
        <a:xfrm>
          <a:off x="0" y="0"/>
          <a:ext cx="0" cy="0"/>
          <a:chOff x="0" y="0"/>
          <a:chExt cx="0" cy="0"/>
        </a:xfrm>
      </p:grpSpPr>
      <p:sp>
        <p:nvSpPr>
          <p:cNvPr id="3976" name="Google Shape;3976;p2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EN OÍDOS DE TODO EL MUNDO</a:t>
            </a:r>
            <a:endParaRPr dirty="0"/>
          </a:p>
        </p:txBody>
      </p:sp>
      <p:sp>
        <p:nvSpPr>
          <p:cNvPr id="3982" name="Google Shape;3982;p2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29</a:t>
            </a:fld>
            <a:endParaRPr/>
          </a:p>
        </p:txBody>
      </p:sp>
      <p:sp>
        <p:nvSpPr>
          <p:cNvPr id="3977" name="Google Shape;3977;p29"/>
          <p:cNvSpPr/>
          <p:nvPr/>
        </p:nvSpPr>
        <p:spPr>
          <a:xfrm>
            <a:off x="863800" y="2266950"/>
            <a:ext cx="1562700" cy="1538700"/>
          </a:xfrm>
          <a:prstGeom prst="rect">
            <a:avLst/>
          </a:prstGeom>
          <a:noFill/>
          <a:ln w="76200" cap="flat" cmpd="sng">
            <a:solidFill>
              <a:srgbClr val="D3EBD5"/>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smtClean="0">
                <a:solidFill>
                  <a:srgbClr val="003B55"/>
                </a:solidFill>
                <a:latin typeface="Titillium Web Light"/>
                <a:ea typeface="Titillium Web Light"/>
                <a:cs typeface="Titillium Web Light"/>
                <a:sym typeface="Titillium Web Light"/>
              </a:rPr>
              <a:t>Noticias</a:t>
            </a:r>
            <a:endParaRPr sz="1800" dirty="0">
              <a:solidFill>
                <a:srgbClr val="003B55"/>
              </a:solidFill>
              <a:latin typeface="Titillium Web Light"/>
              <a:ea typeface="Titillium Web Light"/>
              <a:cs typeface="Titillium Web Light"/>
              <a:sym typeface="Titillium Web Light"/>
            </a:endParaRPr>
          </a:p>
        </p:txBody>
      </p:sp>
      <p:sp>
        <p:nvSpPr>
          <p:cNvPr id="3978" name="Google Shape;3978;p29"/>
          <p:cNvSpPr/>
          <p:nvPr/>
        </p:nvSpPr>
        <p:spPr>
          <a:xfrm>
            <a:off x="5350300" y="2266952"/>
            <a:ext cx="1562700" cy="1538700"/>
          </a:xfrm>
          <a:prstGeom prst="rect">
            <a:avLst/>
          </a:prstGeom>
          <a:noFill/>
          <a:ln w="76200" cap="flat" cmpd="sng">
            <a:solidFill>
              <a:srgbClr val="0B87A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smtClean="0">
                <a:solidFill>
                  <a:srgbClr val="003B55"/>
                </a:solidFill>
                <a:latin typeface="Titillium Web Light"/>
                <a:ea typeface="Titillium Web Light"/>
                <a:cs typeface="Titillium Web Light"/>
                <a:sym typeface="Titillium Web Light"/>
              </a:rPr>
              <a:t>PQR de la comunidad</a:t>
            </a:r>
            <a:endParaRPr sz="1800" dirty="0">
              <a:solidFill>
                <a:srgbClr val="003B55"/>
              </a:solidFill>
              <a:latin typeface="Titillium Web Light"/>
              <a:ea typeface="Titillium Web Light"/>
              <a:cs typeface="Titillium Web Light"/>
              <a:sym typeface="Titillium Web Light"/>
            </a:endParaRPr>
          </a:p>
        </p:txBody>
      </p:sp>
      <p:sp>
        <p:nvSpPr>
          <p:cNvPr id="3979" name="Google Shape;3979;p29"/>
          <p:cNvSpPr/>
          <p:nvPr/>
        </p:nvSpPr>
        <p:spPr>
          <a:xfrm>
            <a:off x="3107050" y="2266953"/>
            <a:ext cx="1562700" cy="1538700"/>
          </a:xfrm>
          <a:prstGeom prst="rect">
            <a:avLst/>
          </a:prstGeom>
          <a:noFill/>
          <a:ln w="76200" cap="flat" cmpd="sng">
            <a:solidFill>
              <a:srgbClr val="80BFB7"/>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CO" sz="1800" dirty="0" smtClean="0">
                <a:solidFill>
                  <a:srgbClr val="003B55"/>
                </a:solidFill>
                <a:latin typeface="Titillium Web Light"/>
                <a:ea typeface="Titillium Web Light"/>
                <a:cs typeface="Titillium Web Light"/>
                <a:sym typeface="Titillium Web Light"/>
              </a:rPr>
              <a:t>Entretenimiento</a:t>
            </a:r>
            <a:r>
              <a:rPr lang="en" sz="1800" dirty="0" smtClean="0">
                <a:solidFill>
                  <a:srgbClr val="003B55"/>
                </a:solidFill>
                <a:latin typeface="Titillium Web Light"/>
                <a:ea typeface="Titillium Web Light"/>
                <a:cs typeface="Titillium Web Light"/>
                <a:sym typeface="Titillium Web Light"/>
              </a:rPr>
              <a:t>: Farándula, notas curiosas y artistas</a:t>
            </a:r>
            <a:endParaRPr sz="1800" dirty="0">
              <a:solidFill>
                <a:srgbClr val="003B55"/>
              </a:solidFill>
              <a:latin typeface="Titillium Web Light"/>
              <a:ea typeface="Titillium Web Light"/>
              <a:cs typeface="Titillium Web Light"/>
              <a:sym typeface="Titillium Web Light"/>
            </a:endParaRPr>
          </a:p>
        </p:txBody>
      </p:sp>
      <p:cxnSp>
        <p:nvCxnSpPr>
          <p:cNvPr id="3980" name="Google Shape;3980;p29"/>
          <p:cNvCxnSpPr>
            <a:stCxn id="3977" idx="3"/>
            <a:endCxn id="3979" idx="1"/>
          </p:cNvCxnSpPr>
          <p:nvPr/>
        </p:nvCxnSpPr>
        <p:spPr>
          <a:xfrm>
            <a:off x="2426500" y="3036300"/>
            <a:ext cx="680700" cy="0"/>
          </a:xfrm>
          <a:prstGeom prst="straightConnector1">
            <a:avLst/>
          </a:prstGeom>
          <a:noFill/>
          <a:ln w="38100" cap="flat" cmpd="sng">
            <a:solidFill>
              <a:srgbClr val="D3EBD5"/>
            </a:solidFill>
            <a:prstDash val="solid"/>
            <a:round/>
            <a:headEnd type="diamond" w="sm" len="sm"/>
            <a:tailEnd type="diamond" w="sm" len="sm"/>
          </a:ln>
        </p:spPr>
      </p:cxnSp>
      <p:cxnSp>
        <p:nvCxnSpPr>
          <p:cNvPr id="3981" name="Google Shape;3981;p29"/>
          <p:cNvCxnSpPr>
            <a:stCxn id="3979" idx="3"/>
            <a:endCxn id="3978" idx="1"/>
          </p:cNvCxnSpPr>
          <p:nvPr/>
        </p:nvCxnSpPr>
        <p:spPr>
          <a:xfrm>
            <a:off x="4669750" y="3036303"/>
            <a:ext cx="680700" cy="0"/>
          </a:xfrm>
          <a:prstGeom prst="straightConnector1">
            <a:avLst/>
          </a:prstGeom>
          <a:noFill/>
          <a:ln w="38100" cap="flat" cmpd="sng">
            <a:solidFill>
              <a:srgbClr val="80BFB7"/>
            </a:solidFill>
            <a:prstDash val="solid"/>
            <a:round/>
            <a:headEnd type="diamond" w="sm" len="sm"/>
            <a:tailEnd type="diamond" w="sm" len="sm"/>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3" name="Google Shape;3853;p1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
        <p:nvSpPr>
          <p:cNvPr id="3850" name="Google Shape;3850;p15"/>
          <p:cNvSpPr txBox="1">
            <a:spLocks noGrp="1"/>
          </p:cNvSpPr>
          <p:nvPr>
            <p:ph type="ctrTitle" idx="4294967295"/>
          </p:nvPr>
        </p:nvSpPr>
        <p:spPr>
          <a:xfrm>
            <a:off x="3760342" y="808038"/>
            <a:ext cx="4006921" cy="116046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O" sz="6000" dirty="0" smtClean="0"/>
              <a:t>REDES SOCIALES</a:t>
            </a:r>
            <a:endParaRPr sz="6000" dirty="0"/>
          </a:p>
        </p:txBody>
      </p:sp>
      <p:sp>
        <p:nvSpPr>
          <p:cNvPr id="3851" name="Google Shape;3851;p15"/>
          <p:cNvSpPr txBox="1">
            <a:spLocks noGrp="1"/>
          </p:cNvSpPr>
          <p:nvPr>
            <p:ph type="subTitle" idx="4294967295"/>
          </p:nvPr>
        </p:nvSpPr>
        <p:spPr>
          <a:xfrm>
            <a:off x="3897696" y="1968500"/>
            <a:ext cx="3732212" cy="2487613"/>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dirty="0" smtClean="0"/>
              <a:t>Positiva Tunja 22,100</a:t>
            </a:r>
            <a:endParaRPr dirty="0"/>
          </a:p>
          <a:p>
            <a:pPr marL="0" lvl="0" indent="0" algn="l" rtl="0">
              <a:spcBef>
                <a:spcPts val="600"/>
              </a:spcBef>
              <a:spcAft>
                <a:spcPts val="0"/>
              </a:spcAft>
              <a:buClr>
                <a:schemeClr val="dk1"/>
              </a:buClr>
              <a:buSzPts val="1100"/>
              <a:buFont typeface="Arial"/>
              <a:buNone/>
            </a:pPr>
            <a:endParaRPr lang="en" dirty="0"/>
          </a:p>
          <a:p>
            <a:pPr marL="0" lvl="0" indent="0" algn="l" rtl="0">
              <a:spcBef>
                <a:spcPts val="600"/>
              </a:spcBef>
              <a:spcAft>
                <a:spcPts val="0"/>
              </a:spcAft>
              <a:buClr>
                <a:schemeClr val="dk1"/>
              </a:buClr>
              <a:buSzPts val="1100"/>
              <a:buFont typeface="Arial"/>
              <a:buNone/>
            </a:pPr>
            <a:r>
              <a:rPr lang="en" dirty="0" smtClean="0"/>
              <a:t>@positivafmradio 10,100</a:t>
            </a:r>
          </a:p>
          <a:p>
            <a:pPr marL="0" lvl="0" indent="0" algn="l" rtl="0">
              <a:spcBef>
                <a:spcPts val="600"/>
              </a:spcBef>
              <a:spcAft>
                <a:spcPts val="0"/>
              </a:spcAft>
              <a:buClr>
                <a:schemeClr val="dk1"/>
              </a:buClr>
              <a:buSzPts val="1100"/>
              <a:buFont typeface="Arial"/>
              <a:buNone/>
            </a:pPr>
            <a:endParaRPr lang="en" b="1" dirty="0"/>
          </a:p>
          <a:p>
            <a:pPr marL="0" lvl="0" indent="0" algn="l" rtl="0">
              <a:spcBef>
                <a:spcPts val="600"/>
              </a:spcBef>
              <a:spcAft>
                <a:spcPts val="0"/>
              </a:spcAft>
              <a:buClr>
                <a:schemeClr val="dk1"/>
              </a:buClr>
              <a:buSzPts val="1100"/>
              <a:buFont typeface="Arial"/>
              <a:buNone/>
            </a:pPr>
            <a:r>
              <a:rPr lang="en" dirty="0" smtClean="0"/>
              <a:t>PositivaTunja 4,600</a:t>
            </a:r>
            <a:endParaRPr dirty="0"/>
          </a:p>
        </p:txBody>
      </p:sp>
      <p:pic>
        <p:nvPicPr>
          <p:cNvPr id="3852" name="Google Shape;3852;p15" descr="photo-1434030216411-0b793f4b4173.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840000" cy="5143500"/>
          </a:xfrm>
          <a:prstGeom prst="rect">
            <a:avLst/>
          </a:prstGeom>
          <a:noFill/>
          <a:ln>
            <a:noFill/>
          </a:ln>
        </p:spPr>
      </p:pic>
      <p:pic>
        <p:nvPicPr>
          <p:cNvPr id="7" name="Imagen 6" descr="C:\Users\Usuario\Desktop\twitter.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45246" y="2891429"/>
            <a:ext cx="552450" cy="552450"/>
          </a:xfrm>
          <a:prstGeom prst="rect">
            <a:avLst/>
          </a:prstGeom>
          <a:noFill/>
          <a:ln>
            <a:noFill/>
          </a:ln>
        </p:spPr>
      </p:pic>
      <p:pic>
        <p:nvPicPr>
          <p:cNvPr id="8" name="Imagen 7" descr="C:\Users\Usuario\Desktop\facebook.jpg"/>
          <p:cNvPicPr/>
          <p:nvPr/>
        </p:nvPicPr>
        <p:blipFill rotWithShape="1">
          <a:blip r:embed="rId5" cstate="screen">
            <a:extLst>
              <a:ext uri="{28A0092B-C50C-407E-A947-70E740481C1C}">
                <a14:useLocalDpi xmlns:a14="http://schemas.microsoft.com/office/drawing/2010/main"/>
              </a:ext>
            </a:extLst>
          </a:blip>
          <a:srcRect/>
          <a:stretch/>
        </p:blipFill>
        <p:spPr bwMode="auto">
          <a:xfrm>
            <a:off x="3353501" y="1998525"/>
            <a:ext cx="544195" cy="561975"/>
          </a:xfrm>
          <a:prstGeom prst="rect">
            <a:avLst/>
          </a:prstGeom>
          <a:noFill/>
          <a:ln>
            <a:noFill/>
          </a:ln>
          <a:extLst>
            <a:ext uri="{53640926-AAD7-44D8-BBD7-CCE9431645EC}">
              <a14:shadowObscured xmlns:a14="http://schemas.microsoft.com/office/drawing/2010/main"/>
            </a:ext>
          </a:extLst>
        </p:spPr>
      </p:pic>
      <p:pic>
        <p:nvPicPr>
          <p:cNvPr id="9" name="Imagen 8" descr="C:\Users\Usuario\Desktop\instagram.jpg"/>
          <p:cNvPicPr/>
          <p:nvPr/>
        </p:nvPicPr>
        <p:blipFill rotWithShape="1">
          <a:blip r:embed="rId6" cstate="screen">
            <a:extLst>
              <a:ext uri="{28A0092B-C50C-407E-A947-70E740481C1C}">
                <a14:useLocalDpi xmlns:a14="http://schemas.microsoft.com/office/drawing/2010/main"/>
              </a:ext>
            </a:extLst>
          </a:blip>
          <a:srcRect/>
          <a:stretch/>
        </p:blipFill>
        <p:spPr bwMode="auto">
          <a:xfrm>
            <a:off x="3364296" y="3755206"/>
            <a:ext cx="514350" cy="561975"/>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CO" smtClean="0"/>
              <a:t>30</a:t>
            </a:fld>
            <a:endParaRPr lang="es-CO"/>
          </a:p>
        </p:txBody>
      </p:sp>
      <p:sp>
        <p:nvSpPr>
          <p:cNvPr id="6" name="Rectángulo 5"/>
          <p:cNvSpPr/>
          <p:nvPr/>
        </p:nvSpPr>
        <p:spPr>
          <a:xfrm>
            <a:off x="5238883" y="0"/>
            <a:ext cx="2877701" cy="5262979"/>
          </a:xfrm>
          <a:prstGeom prst="rect">
            <a:avLst/>
          </a:prstGeom>
        </p:spPr>
        <p:txBody>
          <a:bodyPr wrap="square">
            <a:spAutoFit/>
          </a:bodyPr>
          <a:lstStyle/>
          <a:p>
            <a:r>
              <a:rPr lang="es-MX" sz="1600" dirty="0" smtClean="0">
                <a:solidFill>
                  <a:schemeClr val="dk1"/>
                </a:solidFill>
                <a:latin typeface="Titillium Web Light"/>
                <a:ea typeface="Titillium Web Light"/>
                <a:cs typeface="Titillium Web Light"/>
              </a:rPr>
              <a:t>Los </a:t>
            </a:r>
            <a:r>
              <a:rPr lang="es-MX" sz="1600" dirty="0">
                <a:solidFill>
                  <a:schemeClr val="dk1"/>
                </a:solidFill>
                <a:latin typeface="Titillium Web Light"/>
                <a:ea typeface="Titillium Web Light"/>
                <a:cs typeface="Titillium Web Light"/>
              </a:rPr>
              <a:t>fines de semana son de rumba y relax, por eso cambiamos un poco nuestro estilo musical para sumergirnos en la combinación de géneros, incluyendo algo de música tropical que goza de gran aceptación entre nuestras audiencias, permitiendo que seamos su compañía en sus noches de reuniones familiares y plan de amigos. Somos la mejor opción del fin de semana</a:t>
            </a:r>
            <a:r>
              <a:rPr lang="es-MX" sz="1600" dirty="0" smtClean="0">
                <a:solidFill>
                  <a:schemeClr val="dk1"/>
                </a:solidFill>
                <a:latin typeface="Titillium Web Light"/>
                <a:ea typeface="Titillium Web Light"/>
                <a:cs typeface="Titillium Web Light"/>
              </a:rPr>
              <a:t>. </a:t>
            </a:r>
            <a:r>
              <a:rPr lang="es-ES" sz="1600" dirty="0" smtClean="0">
                <a:solidFill>
                  <a:schemeClr val="dk1"/>
                </a:solidFill>
                <a:latin typeface="Titillium Web Light"/>
                <a:ea typeface="Titillium Web Light"/>
                <a:cs typeface="Titillium Web Light"/>
              </a:rPr>
              <a:t>Se emite </a:t>
            </a:r>
            <a:r>
              <a:rPr lang="es-ES" sz="1600" dirty="0">
                <a:solidFill>
                  <a:schemeClr val="dk1"/>
                </a:solidFill>
                <a:latin typeface="Titillium Web Light"/>
                <a:ea typeface="Titillium Web Light"/>
                <a:cs typeface="Titillium Web Light"/>
              </a:rPr>
              <a:t>los días viernes y sábados de 6:00 pm a 3:00 </a:t>
            </a:r>
            <a:r>
              <a:rPr lang="es-ES" sz="1600" dirty="0" err="1">
                <a:solidFill>
                  <a:schemeClr val="dk1"/>
                </a:solidFill>
                <a:latin typeface="Titillium Web Light"/>
                <a:ea typeface="Titillium Web Light"/>
                <a:cs typeface="Titillium Web Light"/>
              </a:rPr>
              <a:t>a.m</a:t>
            </a:r>
            <a:r>
              <a:rPr lang="es-ES" sz="1600" dirty="0">
                <a:solidFill>
                  <a:schemeClr val="dk1"/>
                </a:solidFill>
                <a:latin typeface="Titillium Web Light"/>
                <a:ea typeface="Titillium Web Light"/>
                <a:cs typeface="Titillium Web Light"/>
              </a:rPr>
              <a:t>, los oyentes de esta franja son estudiantes de colegio y universidad cuyas edades oscilan de los 15 a 35 años de edad. Dirige Daniel Parra F</a:t>
            </a:r>
            <a:endParaRPr lang="es-CO" sz="1600" dirty="0">
              <a:solidFill>
                <a:schemeClr val="dk1"/>
              </a:solidFill>
              <a:latin typeface="Titillium Web Light"/>
              <a:ea typeface="Titillium Web Light"/>
              <a:cs typeface="Titillium Web Light"/>
            </a:endParaRPr>
          </a:p>
          <a:p>
            <a:endParaRPr lang="es-CO" sz="1600" dirty="0">
              <a:solidFill>
                <a:schemeClr val="dk1"/>
              </a:solidFill>
              <a:latin typeface="Titillium Web Light"/>
              <a:ea typeface="Titillium Web Light"/>
              <a:cs typeface="Titillium Web Light"/>
            </a:endParaRPr>
          </a:p>
        </p:txBody>
      </p:sp>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
            <a:ext cx="5147352" cy="5143501"/>
          </a:xfrm>
          <a:prstGeom prst="rect">
            <a:avLst/>
          </a:prstGeom>
        </p:spPr>
      </p:pic>
    </p:spTree>
    <p:extLst>
      <p:ext uri="{BB962C8B-B14F-4D97-AF65-F5344CB8AC3E}">
        <p14:creationId xmlns:p14="http://schemas.microsoft.com/office/powerpoint/2010/main" val="11085694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CO" smtClean="0"/>
              <a:t>31</a:t>
            </a:fld>
            <a:endParaRPr lang="es-CO"/>
          </a:p>
        </p:txBody>
      </p:sp>
      <p:sp>
        <p:nvSpPr>
          <p:cNvPr id="6" name="Rectángulo 5"/>
          <p:cNvSpPr/>
          <p:nvPr/>
        </p:nvSpPr>
        <p:spPr>
          <a:xfrm>
            <a:off x="959382" y="2854898"/>
            <a:ext cx="6100638" cy="2062103"/>
          </a:xfrm>
          <a:prstGeom prst="rect">
            <a:avLst/>
          </a:prstGeom>
        </p:spPr>
        <p:txBody>
          <a:bodyPr wrap="square">
            <a:spAutoFit/>
          </a:bodyPr>
          <a:lstStyle/>
          <a:p>
            <a:r>
              <a:rPr lang="es-ES" sz="1600" dirty="0" smtClean="0">
                <a:solidFill>
                  <a:schemeClr val="dk1"/>
                </a:solidFill>
                <a:latin typeface="Titillium Web Light"/>
                <a:ea typeface="Titillium Web Light"/>
                <a:cs typeface="Titillium Web Light"/>
              </a:rPr>
              <a:t>Programación </a:t>
            </a:r>
            <a:r>
              <a:rPr lang="es-ES" sz="1600" dirty="0">
                <a:solidFill>
                  <a:schemeClr val="dk1"/>
                </a:solidFill>
                <a:latin typeface="Titillium Web Light"/>
                <a:ea typeface="Titillium Web Light"/>
                <a:cs typeface="Titillium Web Light"/>
              </a:rPr>
              <a:t>musical constante, con una variación de una canción en español y una en ingles durante 8 horas continuas donde se mezclan los éxitos de todos los tiempos y los nuevos éxitos. Es una gran vitrina para mostrar lo que realizan nuestros artistas locales. Se realiza todos los sábados de 10:00 am a 6:00 pm esta franja tiene gran acogida en el público en general cuyas edades oscilan de los 15 a 60 años de edad por el amplio espectro musical que abarca. Dirige Ricardo A. Muñoz C.</a:t>
            </a:r>
            <a:endParaRPr lang="es-CO" sz="1600" dirty="0">
              <a:solidFill>
                <a:schemeClr val="dk1"/>
              </a:solidFill>
              <a:latin typeface="Titillium Web Light"/>
              <a:ea typeface="Titillium Web Light"/>
              <a:cs typeface="Titillium Web Light"/>
            </a:endParaRPr>
          </a:p>
        </p:txBody>
      </p:sp>
      <p:pic>
        <p:nvPicPr>
          <p:cNvPr id="9" name="Imagen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6975" y="98164"/>
            <a:ext cx="5847907" cy="2661038"/>
          </a:xfrm>
          <a:prstGeom prst="rect">
            <a:avLst/>
          </a:prstGeom>
        </p:spPr>
      </p:pic>
    </p:spTree>
    <p:extLst>
      <p:ext uri="{BB962C8B-B14F-4D97-AF65-F5344CB8AC3E}">
        <p14:creationId xmlns:p14="http://schemas.microsoft.com/office/powerpoint/2010/main" val="1061276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CO" smtClean="0"/>
              <a:t>32</a:t>
            </a:fld>
            <a:endParaRPr lang="es-CO"/>
          </a:p>
        </p:txBody>
      </p:sp>
      <p:sp>
        <p:nvSpPr>
          <p:cNvPr id="6" name="Rectángulo 5"/>
          <p:cNvSpPr/>
          <p:nvPr/>
        </p:nvSpPr>
        <p:spPr>
          <a:xfrm>
            <a:off x="517594" y="2680231"/>
            <a:ext cx="6992816" cy="2554545"/>
          </a:xfrm>
          <a:prstGeom prst="rect">
            <a:avLst/>
          </a:prstGeom>
        </p:spPr>
        <p:txBody>
          <a:bodyPr wrap="square">
            <a:spAutoFit/>
          </a:bodyPr>
          <a:lstStyle/>
          <a:p>
            <a:pPr algn="just"/>
            <a:r>
              <a:rPr lang="es-ES" sz="1600" dirty="0" smtClean="0">
                <a:solidFill>
                  <a:schemeClr val="dk1"/>
                </a:solidFill>
                <a:latin typeface="Titillium Web Light"/>
                <a:ea typeface="Titillium Web Light"/>
                <a:cs typeface="Titillium Web Light"/>
              </a:rPr>
              <a:t>Es </a:t>
            </a:r>
            <a:r>
              <a:rPr lang="es-ES" sz="1600" dirty="0">
                <a:solidFill>
                  <a:schemeClr val="dk1"/>
                </a:solidFill>
                <a:latin typeface="Titillium Web Light"/>
                <a:ea typeface="Titillium Web Light"/>
                <a:cs typeface="Titillium Web Light"/>
              </a:rPr>
              <a:t>un programa especializado en el que mezclamos dos conceptos vanguardistas: la lucha por el reconocimiento de género y el emprendimiento fomentando el liderazgo y orientando a los emprendedores para cumplir sus </a:t>
            </a:r>
            <a:r>
              <a:rPr lang="es-ES" sz="1600" dirty="0" smtClean="0">
                <a:solidFill>
                  <a:schemeClr val="dk1"/>
                </a:solidFill>
                <a:latin typeface="Titillium Web Light"/>
                <a:ea typeface="Titillium Web Light"/>
                <a:cs typeface="Titillium Web Light"/>
              </a:rPr>
              <a:t>metas. Se realiza los </a:t>
            </a:r>
            <a:r>
              <a:rPr lang="es-ES" sz="1600" dirty="0">
                <a:solidFill>
                  <a:schemeClr val="dk1"/>
                </a:solidFill>
                <a:latin typeface="Titillium Web Light"/>
                <a:ea typeface="Titillium Web Light"/>
                <a:cs typeface="Titillium Web Light"/>
              </a:rPr>
              <a:t>sábados de 8am a </a:t>
            </a:r>
            <a:r>
              <a:rPr lang="es-ES" sz="1600" dirty="0" smtClean="0">
                <a:solidFill>
                  <a:schemeClr val="dk1"/>
                </a:solidFill>
                <a:latin typeface="Titillium Web Light"/>
                <a:ea typeface="Titillium Web Light"/>
                <a:cs typeface="Titillium Web Light"/>
              </a:rPr>
              <a:t>10am y </a:t>
            </a:r>
            <a:r>
              <a:rPr lang="es-ES" sz="1600" dirty="0">
                <a:solidFill>
                  <a:schemeClr val="dk1"/>
                </a:solidFill>
                <a:latin typeface="Titillium Web Light"/>
                <a:ea typeface="Titillium Web Light"/>
                <a:cs typeface="Titillium Web Light"/>
              </a:rPr>
              <a:t>Se emite por temporadas. Esta franja la escuchan principalmente mujeres cuyas edades oscilan de los 15 a 50 años de edad por los diversos temas que se tratan. Hemos tratado de ampliar nuestros temas para que sea  interdisciplinario y tenga una trascendencia especial en el público. Dirigido por la periodista y comunicadora social Ángela Merchán.</a:t>
            </a:r>
            <a:endParaRPr lang="es-CO" sz="1600" dirty="0">
              <a:solidFill>
                <a:schemeClr val="dk1"/>
              </a:solidFill>
              <a:latin typeface="Titillium Web Light"/>
              <a:ea typeface="Titillium Web Light"/>
              <a:cs typeface="Titillium Web Light"/>
            </a:endParaRPr>
          </a:p>
          <a:p>
            <a:pPr algn="just"/>
            <a:endParaRPr lang="es-CO" sz="1600" dirty="0">
              <a:solidFill>
                <a:schemeClr val="dk1"/>
              </a:solidFill>
              <a:latin typeface="Titillium Web Light"/>
              <a:ea typeface="Titillium Web Light"/>
              <a:cs typeface="Titillium Web Light"/>
            </a:endParaRPr>
          </a:p>
        </p:txBody>
      </p:sp>
      <p:pic>
        <p:nvPicPr>
          <p:cNvPr id="3" name="Imagen 2"/>
          <p:cNvPicPr>
            <a:picLocks noChangeAspect="1"/>
          </p:cNvPicPr>
          <p:nvPr/>
        </p:nvPicPr>
        <p:blipFill rotWithShape="1">
          <a:blip r:embed="rId2" cstate="screen">
            <a:extLst>
              <a:ext uri="{28A0092B-C50C-407E-A947-70E740481C1C}">
                <a14:useLocalDpi xmlns:a14="http://schemas.microsoft.com/office/drawing/2010/main"/>
              </a:ext>
            </a:extLst>
          </a:blip>
          <a:srcRect t="15910" b="20462"/>
          <a:stretch/>
        </p:blipFill>
        <p:spPr>
          <a:xfrm>
            <a:off x="2013715" y="136073"/>
            <a:ext cx="4000574" cy="2545482"/>
          </a:xfrm>
          <a:prstGeom prst="rect">
            <a:avLst/>
          </a:prstGeom>
        </p:spPr>
      </p:pic>
    </p:spTree>
    <p:extLst>
      <p:ext uri="{BB962C8B-B14F-4D97-AF65-F5344CB8AC3E}">
        <p14:creationId xmlns:p14="http://schemas.microsoft.com/office/powerpoint/2010/main" val="1285041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s-CO" smtClean="0"/>
              <a:t>33</a:t>
            </a:fld>
            <a:endParaRPr lang="es-CO"/>
          </a:p>
        </p:txBody>
      </p:sp>
      <p:sp>
        <p:nvSpPr>
          <p:cNvPr id="6" name="Rectángulo 5"/>
          <p:cNvSpPr/>
          <p:nvPr/>
        </p:nvSpPr>
        <p:spPr>
          <a:xfrm>
            <a:off x="4684079" y="190862"/>
            <a:ext cx="3092521" cy="4770537"/>
          </a:xfrm>
          <a:prstGeom prst="rect">
            <a:avLst/>
          </a:prstGeom>
        </p:spPr>
        <p:txBody>
          <a:bodyPr wrap="square">
            <a:spAutoFit/>
          </a:bodyPr>
          <a:lstStyle/>
          <a:p>
            <a:r>
              <a:rPr lang="es-ES" sz="1600" dirty="0">
                <a:solidFill>
                  <a:schemeClr val="dk1"/>
                </a:solidFill>
                <a:latin typeface="Titillium Web Light"/>
                <a:ea typeface="Titillium Web Light"/>
                <a:cs typeface="Titillium Web Light"/>
              </a:rPr>
              <a:t>Programa donde se capta la mayor participación del público porque en éste se resumen las veintiún canciones más solicitadas por la audiencia en general de esta estación radial durante la programación habitual y diaria de positiva; con sus respectivas votaciones y comentarios sobre artistas, música, clásicos que fueron número uno en otra época, evocando siempre lo mejor. Se realiza el día domingo de 10:00 am a 1:00 pm. Esta franja la escucha principalmente estudiantes de universidad y trabajadores cuyas edades oscilan de los 15 a 30 años de edad. Dirige Daniel H. Parra F</a:t>
            </a:r>
            <a:r>
              <a:rPr lang="es-ES" sz="1600" dirty="0" smtClean="0">
                <a:solidFill>
                  <a:schemeClr val="dk1"/>
                </a:solidFill>
                <a:latin typeface="Titillium Web Light"/>
                <a:ea typeface="Titillium Web Light"/>
                <a:cs typeface="Titillium Web Light"/>
              </a:rPr>
              <a:t>.</a:t>
            </a:r>
            <a:endParaRPr lang="es-CO" sz="1600" dirty="0">
              <a:solidFill>
                <a:schemeClr val="dk1"/>
              </a:solidFill>
              <a:latin typeface="Titillium Web Light"/>
              <a:ea typeface="Titillium Web Light"/>
              <a:cs typeface="Titillium Web Light"/>
            </a:endParaRPr>
          </a:p>
        </p:txBody>
      </p:sp>
      <p:pic>
        <p:nvPicPr>
          <p:cNvPr id="5" name="Imagen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592548" cy="5143500"/>
          </a:xfrm>
          <a:prstGeom prst="rect">
            <a:avLst/>
          </a:prstGeom>
        </p:spPr>
      </p:pic>
    </p:spTree>
    <p:extLst>
      <p:ext uri="{BB962C8B-B14F-4D97-AF65-F5344CB8AC3E}">
        <p14:creationId xmlns:p14="http://schemas.microsoft.com/office/powerpoint/2010/main" val="413012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8"/>
        <p:cNvGrpSpPr/>
        <p:nvPr/>
      </p:nvGrpSpPr>
      <p:grpSpPr>
        <a:xfrm>
          <a:off x="0" y="0"/>
          <a:ext cx="0" cy="0"/>
          <a:chOff x="0" y="0"/>
          <a:chExt cx="0" cy="0"/>
        </a:xfrm>
      </p:grpSpPr>
      <p:sp>
        <p:nvSpPr>
          <p:cNvPr id="4001" name="Google Shape;4001;p3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34</a:t>
            </a:fld>
            <a:endParaRPr/>
          </a:p>
        </p:txBody>
      </p:sp>
      <p:graphicFrame>
        <p:nvGraphicFramePr>
          <p:cNvPr id="7" name="Gráfico 6"/>
          <p:cNvGraphicFramePr/>
          <p:nvPr>
            <p:extLst>
              <p:ext uri="{D42A27DB-BD31-4B8C-83A1-F6EECF244321}">
                <p14:modId xmlns:p14="http://schemas.microsoft.com/office/powerpoint/2010/main" val="1113294188"/>
              </p:ext>
            </p:extLst>
          </p:nvPr>
        </p:nvGraphicFramePr>
        <p:xfrm>
          <a:off x="733647" y="539750"/>
          <a:ext cx="6886353" cy="406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5"/>
        <p:cNvGrpSpPr/>
        <p:nvPr/>
      </p:nvGrpSpPr>
      <p:grpSpPr>
        <a:xfrm>
          <a:off x="0" y="0"/>
          <a:ext cx="0" cy="0"/>
          <a:chOff x="0" y="0"/>
          <a:chExt cx="0" cy="0"/>
        </a:xfrm>
      </p:grpSpPr>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1800" y="827568"/>
            <a:ext cx="1940610" cy="3379422"/>
          </a:xfrm>
          <a:prstGeom prst="rect">
            <a:avLst/>
          </a:prstGeom>
          <a:ln>
            <a:noFill/>
          </a:ln>
          <a:effectLst>
            <a:outerShdw blurRad="292100" dist="139700" dir="2700000" algn="tl" rotWithShape="0">
              <a:srgbClr val="333333">
                <a:alpha val="65000"/>
              </a:srgbClr>
            </a:outerShdw>
          </a:effectLst>
        </p:spPr>
      </p:pic>
      <p:sp>
        <p:nvSpPr>
          <p:cNvPr id="4006" name="Google Shape;4006;p32"/>
          <p:cNvSpPr/>
          <p:nvPr/>
        </p:nvSpPr>
        <p:spPr>
          <a:xfrm>
            <a:off x="4328485" y="489800"/>
            <a:ext cx="2075120" cy="4163909"/>
          </a:xfrm>
          <a:custGeom>
            <a:avLst/>
            <a:gdLst/>
            <a:ahLst/>
            <a:cxnLst/>
            <a:rect l="l" t="t" r="r" b="b"/>
            <a:pathLst>
              <a:path w="30819" h="61841" extrusionOk="0">
                <a:moveTo>
                  <a:pt x="5160" y="2580"/>
                </a:moveTo>
                <a:lnTo>
                  <a:pt x="5295" y="2648"/>
                </a:lnTo>
                <a:lnTo>
                  <a:pt x="5363" y="2784"/>
                </a:lnTo>
                <a:lnTo>
                  <a:pt x="5363" y="2920"/>
                </a:lnTo>
                <a:lnTo>
                  <a:pt x="5363" y="3055"/>
                </a:lnTo>
                <a:lnTo>
                  <a:pt x="5295" y="3191"/>
                </a:lnTo>
                <a:lnTo>
                  <a:pt x="5160" y="3259"/>
                </a:lnTo>
                <a:lnTo>
                  <a:pt x="4888" y="3259"/>
                </a:lnTo>
                <a:lnTo>
                  <a:pt x="4752" y="3191"/>
                </a:lnTo>
                <a:lnTo>
                  <a:pt x="4684" y="3055"/>
                </a:lnTo>
                <a:lnTo>
                  <a:pt x="4684" y="2920"/>
                </a:lnTo>
                <a:lnTo>
                  <a:pt x="4684" y="2784"/>
                </a:lnTo>
                <a:lnTo>
                  <a:pt x="4752" y="2648"/>
                </a:lnTo>
                <a:lnTo>
                  <a:pt x="4888" y="2580"/>
                </a:lnTo>
                <a:close/>
                <a:moveTo>
                  <a:pt x="15410" y="2241"/>
                </a:moveTo>
                <a:lnTo>
                  <a:pt x="15681" y="2309"/>
                </a:lnTo>
                <a:lnTo>
                  <a:pt x="15885" y="2444"/>
                </a:lnTo>
                <a:lnTo>
                  <a:pt x="16021" y="2648"/>
                </a:lnTo>
                <a:lnTo>
                  <a:pt x="16088" y="2920"/>
                </a:lnTo>
                <a:lnTo>
                  <a:pt x="16021" y="3191"/>
                </a:lnTo>
                <a:lnTo>
                  <a:pt x="15885" y="3395"/>
                </a:lnTo>
                <a:lnTo>
                  <a:pt x="15681" y="3531"/>
                </a:lnTo>
                <a:lnTo>
                  <a:pt x="15410" y="3598"/>
                </a:lnTo>
                <a:lnTo>
                  <a:pt x="15138" y="3531"/>
                </a:lnTo>
                <a:lnTo>
                  <a:pt x="14934" y="3395"/>
                </a:lnTo>
                <a:lnTo>
                  <a:pt x="14799" y="3191"/>
                </a:lnTo>
                <a:lnTo>
                  <a:pt x="14731" y="2920"/>
                </a:lnTo>
                <a:lnTo>
                  <a:pt x="14799" y="2648"/>
                </a:lnTo>
                <a:lnTo>
                  <a:pt x="14934" y="2444"/>
                </a:lnTo>
                <a:lnTo>
                  <a:pt x="15138" y="2309"/>
                </a:lnTo>
                <a:lnTo>
                  <a:pt x="15410" y="2241"/>
                </a:lnTo>
                <a:close/>
                <a:moveTo>
                  <a:pt x="29393" y="5228"/>
                </a:moveTo>
                <a:lnTo>
                  <a:pt x="29461" y="5296"/>
                </a:lnTo>
                <a:lnTo>
                  <a:pt x="29461" y="54849"/>
                </a:lnTo>
                <a:lnTo>
                  <a:pt x="1426" y="54849"/>
                </a:lnTo>
                <a:lnTo>
                  <a:pt x="1426" y="5296"/>
                </a:lnTo>
                <a:lnTo>
                  <a:pt x="1494" y="5228"/>
                </a:lnTo>
                <a:close/>
                <a:moveTo>
                  <a:pt x="15410" y="544"/>
                </a:moveTo>
                <a:lnTo>
                  <a:pt x="19143" y="612"/>
                </a:lnTo>
                <a:lnTo>
                  <a:pt x="23012" y="747"/>
                </a:lnTo>
                <a:lnTo>
                  <a:pt x="26339" y="951"/>
                </a:lnTo>
                <a:lnTo>
                  <a:pt x="27560" y="1087"/>
                </a:lnTo>
                <a:lnTo>
                  <a:pt x="27560" y="1087"/>
                </a:lnTo>
                <a:lnTo>
                  <a:pt x="26339" y="1019"/>
                </a:lnTo>
                <a:lnTo>
                  <a:pt x="23012" y="815"/>
                </a:lnTo>
                <a:lnTo>
                  <a:pt x="19143" y="680"/>
                </a:lnTo>
                <a:lnTo>
                  <a:pt x="15410" y="612"/>
                </a:lnTo>
                <a:lnTo>
                  <a:pt x="11676" y="680"/>
                </a:lnTo>
                <a:lnTo>
                  <a:pt x="7807" y="815"/>
                </a:lnTo>
                <a:lnTo>
                  <a:pt x="4481" y="1019"/>
                </a:lnTo>
                <a:lnTo>
                  <a:pt x="3259" y="1087"/>
                </a:lnTo>
                <a:lnTo>
                  <a:pt x="2444" y="1223"/>
                </a:lnTo>
                <a:lnTo>
                  <a:pt x="1969" y="1358"/>
                </a:lnTo>
                <a:lnTo>
                  <a:pt x="1630" y="1494"/>
                </a:lnTo>
                <a:lnTo>
                  <a:pt x="1290" y="1698"/>
                </a:lnTo>
                <a:lnTo>
                  <a:pt x="1019" y="1901"/>
                </a:lnTo>
                <a:lnTo>
                  <a:pt x="815" y="2173"/>
                </a:lnTo>
                <a:lnTo>
                  <a:pt x="679" y="2444"/>
                </a:lnTo>
                <a:lnTo>
                  <a:pt x="544" y="2852"/>
                </a:lnTo>
                <a:lnTo>
                  <a:pt x="544" y="3259"/>
                </a:lnTo>
                <a:lnTo>
                  <a:pt x="544" y="58311"/>
                </a:lnTo>
                <a:lnTo>
                  <a:pt x="544" y="58718"/>
                </a:lnTo>
                <a:lnTo>
                  <a:pt x="476" y="58311"/>
                </a:lnTo>
                <a:lnTo>
                  <a:pt x="476" y="3259"/>
                </a:lnTo>
                <a:lnTo>
                  <a:pt x="544" y="2784"/>
                </a:lnTo>
                <a:lnTo>
                  <a:pt x="612" y="2444"/>
                </a:lnTo>
                <a:lnTo>
                  <a:pt x="747" y="2105"/>
                </a:lnTo>
                <a:lnTo>
                  <a:pt x="951" y="1834"/>
                </a:lnTo>
                <a:lnTo>
                  <a:pt x="1222" y="1630"/>
                </a:lnTo>
                <a:lnTo>
                  <a:pt x="1562" y="1426"/>
                </a:lnTo>
                <a:lnTo>
                  <a:pt x="1969" y="1290"/>
                </a:lnTo>
                <a:lnTo>
                  <a:pt x="2444" y="1155"/>
                </a:lnTo>
                <a:lnTo>
                  <a:pt x="3259" y="1087"/>
                </a:lnTo>
                <a:lnTo>
                  <a:pt x="4481" y="951"/>
                </a:lnTo>
                <a:lnTo>
                  <a:pt x="7807" y="747"/>
                </a:lnTo>
                <a:lnTo>
                  <a:pt x="11676" y="612"/>
                </a:lnTo>
                <a:lnTo>
                  <a:pt x="15410" y="544"/>
                </a:lnTo>
                <a:close/>
                <a:moveTo>
                  <a:pt x="27560" y="1087"/>
                </a:moveTo>
                <a:lnTo>
                  <a:pt x="28375" y="1155"/>
                </a:lnTo>
                <a:lnTo>
                  <a:pt x="28850" y="1290"/>
                </a:lnTo>
                <a:lnTo>
                  <a:pt x="29257" y="1426"/>
                </a:lnTo>
                <a:lnTo>
                  <a:pt x="29597" y="1630"/>
                </a:lnTo>
                <a:lnTo>
                  <a:pt x="29868" y="1834"/>
                </a:lnTo>
                <a:lnTo>
                  <a:pt x="30072" y="2105"/>
                </a:lnTo>
                <a:lnTo>
                  <a:pt x="30208" y="2444"/>
                </a:lnTo>
                <a:lnTo>
                  <a:pt x="30276" y="2784"/>
                </a:lnTo>
                <a:lnTo>
                  <a:pt x="30344" y="3259"/>
                </a:lnTo>
                <a:lnTo>
                  <a:pt x="30344" y="58311"/>
                </a:lnTo>
                <a:lnTo>
                  <a:pt x="30276" y="58718"/>
                </a:lnTo>
                <a:lnTo>
                  <a:pt x="30208" y="59125"/>
                </a:lnTo>
                <a:lnTo>
                  <a:pt x="30072" y="59465"/>
                </a:lnTo>
                <a:lnTo>
                  <a:pt x="29868" y="59736"/>
                </a:lnTo>
                <a:lnTo>
                  <a:pt x="29597" y="60008"/>
                </a:lnTo>
                <a:lnTo>
                  <a:pt x="29257" y="60144"/>
                </a:lnTo>
                <a:lnTo>
                  <a:pt x="28850" y="60347"/>
                </a:lnTo>
                <a:lnTo>
                  <a:pt x="28375" y="60415"/>
                </a:lnTo>
                <a:lnTo>
                  <a:pt x="26746" y="60687"/>
                </a:lnTo>
                <a:lnTo>
                  <a:pt x="23895" y="60958"/>
                </a:lnTo>
                <a:lnTo>
                  <a:pt x="22130" y="61094"/>
                </a:lnTo>
                <a:lnTo>
                  <a:pt x="20093" y="61230"/>
                </a:lnTo>
                <a:lnTo>
                  <a:pt x="17853" y="61298"/>
                </a:lnTo>
                <a:lnTo>
                  <a:pt x="12966" y="61298"/>
                </a:lnTo>
                <a:lnTo>
                  <a:pt x="10726" y="61230"/>
                </a:lnTo>
                <a:lnTo>
                  <a:pt x="8689" y="61094"/>
                </a:lnTo>
                <a:lnTo>
                  <a:pt x="6924" y="60958"/>
                </a:lnTo>
                <a:lnTo>
                  <a:pt x="4073" y="60687"/>
                </a:lnTo>
                <a:lnTo>
                  <a:pt x="2444" y="60415"/>
                </a:lnTo>
                <a:lnTo>
                  <a:pt x="1969" y="60347"/>
                </a:lnTo>
                <a:lnTo>
                  <a:pt x="1562" y="60144"/>
                </a:lnTo>
                <a:lnTo>
                  <a:pt x="1290" y="60008"/>
                </a:lnTo>
                <a:lnTo>
                  <a:pt x="951" y="59736"/>
                </a:lnTo>
                <a:lnTo>
                  <a:pt x="747" y="59465"/>
                </a:lnTo>
                <a:lnTo>
                  <a:pt x="612" y="59125"/>
                </a:lnTo>
                <a:lnTo>
                  <a:pt x="544" y="58718"/>
                </a:lnTo>
                <a:lnTo>
                  <a:pt x="544" y="58718"/>
                </a:lnTo>
                <a:lnTo>
                  <a:pt x="679" y="59125"/>
                </a:lnTo>
                <a:lnTo>
                  <a:pt x="815" y="59397"/>
                </a:lnTo>
                <a:lnTo>
                  <a:pt x="1019" y="59669"/>
                </a:lnTo>
                <a:lnTo>
                  <a:pt x="1290" y="59940"/>
                </a:lnTo>
                <a:lnTo>
                  <a:pt x="1630" y="60144"/>
                </a:lnTo>
                <a:lnTo>
                  <a:pt x="2037" y="60279"/>
                </a:lnTo>
                <a:lnTo>
                  <a:pt x="2444" y="60415"/>
                </a:lnTo>
                <a:lnTo>
                  <a:pt x="4073" y="60619"/>
                </a:lnTo>
                <a:lnTo>
                  <a:pt x="6924" y="60890"/>
                </a:lnTo>
                <a:lnTo>
                  <a:pt x="8689" y="61026"/>
                </a:lnTo>
                <a:lnTo>
                  <a:pt x="10726" y="61162"/>
                </a:lnTo>
                <a:lnTo>
                  <a:pt x="12966" y="61230"/>
                </a:lnTo>
                <a:lnTo>
                  <a:pt x="17853" y="61230"/>
                </a:lnTo>
                <a:lnTo>
                  <a:pt x="20093" y="61162"/>
                </a:lnTo>
                <a:lnTo>
                  <a:pt x="22130" y="61026"/>
                </a:lnTo>
                <a:lnTo>
                  <a:pt x="23895" y="60890"/>
                </a:lnTo>
                <a:lnTo>
                  <a:pt x="26746" y="60619"/>
                </a:lnTo>
                <a:lnTo>
                  <a:pt x="28375" y="60415"/>
                </a:lnTo>
                <a:lnTo>
                  <a:pt x="28850" y="60279"/>
                </a:lnTo>
                <a:lnTo>
                  <a:pt x="29190" y="60144"/>
                </a:lnTo>
                <a:lnTo>
                  <a:pt x="29529" y="59940"/>
                </a:lnTo>
                <a:lnTo>
                  <a:pt x="29800" y="59669"/>
                </a:lnTo>
                <a:lnTo>
                  <a:pt x="30004" y="59397"/>
                </a:lnTo>
                <a:lnTo>
                  <a:pt x="30140" y="59125"/>
                </a:lnTo>
                <a:lnTo>
                  <a:pt x="30276" y="58718"/>
                </a:lnTo>
                <a:lnTo>
                  <a:pt x="30276" y="58311"/>
                </a:lnTo>
                <a:lnTo>
                  <a:pt x="30276" y="3259"/>
                </a:lnTo>
                <a:lnTo>
                  <a:pt x="30276" y="2852"/>
                </a:lnTo>
                <a:lnTo>
                  <a:pt x="30140" y="2444"/>
                </a:lnTo>
                <a:lnTo>
                  <a:pt x="30004" y="2173"/>
                </a:lnTo>
                <a:lnTo>
                  <a:pt x="29800" y="1901"/>
                </a:lnTo>
                <a:lnTo>
                  <a:pt x="29529" y="1698"/>
                </a:lnTo>
                <a:lnTo>
                  <a:pt x="29190" y="1494"/>
                </a:lnTo>
                <a:lnTo>
                  <a:pt x="28850" y="1358"/>
                </a:lnTo>
                <a:lnTo>
                  <a:pt x="28375" y="1223"/>
                </a:lnTo>
                <a:lnTo>
                  <a:pt x="27560" y="1087"/>
                </a:lnTo>
                <a:close/>
                <a:moveTo>
                  <a:pt x="15410" y="1"/>
                </a:moveTo>
                <a:lnTo>
                  <a:pt x="11608" y="69"/>
                </a:lnTo>
                <a:lnTo>
                  <a:pt x="7739" y="204"/>
                </a:lnTo>
                <a:lnTo>
                  <a:pt x="4413" y="408"/>
                </a:lnTo>
                <a:lnTo>
                  <a:pt x="3191" y="544"/>
                </a:lnTo>
                <a:lnTo>
                  <a:pt x="2309" y="680"/>
                </a:lnTo>
                <a:lnTo>
                  <a:pt x="1765" y="815"/>
                </a:lnTo>
                <a:lnTo>
                  <a:pt x="1290" y="1019"/>
                </a:lnTo>
                <a:lnTo>
                  <a:pt x="883" y="1223"/>
                </a:lnTo>
                <a:lnTo>
                  <a:pt x="544" y="1494"/>
                </a:lnTo>
                <a:lnTo>
                  <a:pt x="340" y="1901"/>
                </a:lnTo>
                <a:lnTo>
                  <a:pt x="136" y="2241"/>
                </a:lnTo>
                <a:lnTo>
                  <a:pt x="1" y="2716"/>
                </a:lnTo>
                <a:lnTo>
                  <a:pt x="1" y="3259"/>
                </a:lnTo>
                <a:lnTo>
                  <a:pt x="1" y="58311"/>
                </a:lnTo>
                <a:lnTo>
                  <a:pt x="1" y="58854"/>
                </a:lnTo>
                <a:lnTo>
                  <a:pt x="136" y="59261"/>
                </a:lnTo>
                <a:lnTo>
                  <a:pt x="340" y="59736"/>
                </a:lnTo>
                <a:lnTo>
                  <a:pt x="612" y="60076"/>
                </a:lnTo>
                <a:lnTo>
                  <a:pt x="951" y="60347"/>
                </a:lnTo>
                <a:lnTo>
                  <a:pt x="1358" y="60619"/>
                </a:lnTo>
                <a:lnTo>
                  <a:pt x="1833" y="60823"/>
                </a:lnTo>
                <a:lnTo>
                  <a:pt x="2309" y="60958"/>
                </a:lnTo>
                <a:lnTo>
                  <a:pt x="4006" y="61162"/>
                </a:lnTo>
                <a:lnTo>
                  <a:pt x="6857" y="61501"/>
                </a:lnTo>
                <a:lnTo>
                  <a:pt x="8689" y="61637"/>
                </a:lnTo>
                <a:lnTo>
                  <a:pt x="10726" y="61705"/>
                </a:lnTo>
                <a:lnTo>
                  <a:pt x="12966" y="61773"/>
                </a:lnTo>
                <a:lnTo>
                  <a:pt x="15410" y="61841"/>
                </a:lnTo>
                <a:lnTo>
                  <a:pt x="17853" y="61773"/>
                </a:lnTo>
                <a:lnTo>
                  <a:pt x="20093" y="61705"/>
                </a:lnTo>
                <a:lnTo>
                  <a:pt x="22130" y="61637"/>
                </a:lnTo>
                <a:lnTo>
                  <a:pt x="23963" y="61501"/>
                </a:lnTo>
                <a:lnTo>
                  <a:pt x="26814" y="61162"/>
                </a:lnTo>
                <a:lnTo>
                  <a:pt x="28511" y="60958"/>
                </a:lnTo>
                <a:lnTo>
                  <a:pt x="28986" y="60823"/>
                </a:lnTo>
                <a:lnTo>
                  <a:pt x="29461" y="60619"/>
                </a:lnTo>
                <a:lnTo>
                  <a:pt x="29868" y="60347"/>
                </a:lnTo>
                <a:lnTo>
                  <a:pt x="30208" y="60076"/>
                </a:lnTo>
                <a:lnTo>
                  <a:pt x="30479" y="59736"/>
                </a:lnTo>
                <a:lnTo>
                  <a:pt x="30683" y="59261"/>
                </a:lnTo>
                <a:lnTo>
                  <a:pt x="30819" y="58854"/>
                </a:lnTo>
                <a:lnTo>
                  <a:pt x="30819" y="58311"/>
                </a:lnTo>
                <a:lnTo>
                  <a:pt x="30819" y="3259"/>
                </a:lnTo>
                <a:lnTo>
                  <a:pt x="30819" y="2716"/>
                </a:lnTo>
                <a:lnTo>
                  <a:pt x="30683" y="2241"/>
                </a:lnTo>
                <a:lnTo>
                  <a:pt x="30547" y="1901"/>
                </a:lnTo>
                <a:lnTo>
                  <a:pt x="30276" y="1494"/>
                </a:lnTo>
                <a:lnTo>
                  <a:pt x="29936" y="1223"/>
                </a:lnTo>
                <a:lnTo>
                  <a:pt x="29529" y="1019"/>
                </a:lnTo>
                <a:lnTo>
                  <a:pt x="29054" y="815"/>
                </a:lnTo>
                <a:lnTo>
                  <a:pt x="28511" y="680"/>
                </a:lnTo>
                <a:lnTo>
                  <a:pt x="27628" y="544"/>
                </a:lnTo>
                <a:lnTo>
                  <a:pt x="26406" y="408"/>
                </a:lnTo>
                <a:lnTo>
                  <a:pt x="23080" y="204"/>
                </a:lnTo>
                <a:lnTo>
                  <a:pt x="19211" y="69"/>
                </a:lnTo>
                <a:lnTo>
                  <a:pt x="15410" y="1"/>
                </a:lnTo>
                <a:close/>
              </a:path>
            </a:pathLst>
          </a:custGeom>
          <a:solidFill>
            <a:srgbClr val="003B55"/>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35</a:t>
            </a:fld>
            <a:endParaRPr/>
          </a:p>
        </p:txBody>
      </p:sp>
      <p:sp>
        <p:nvSpPr>
          <p:cNvPr id="4007" name="Google Shape;4007;p32"/>
          <p:cNvSpPr txBox="1">
            <a:spLocks noGrp="1"/>
          </p:cNvSpPr>
          <p:nvPr>
            <p:ph type="body" idx="4294967295"/>
          </p:nvPr>
        </p:nvSpPr>
        <p:spPr>
          <a:xfrm>
            <a:off x="640231" y="489800"/>
            <a:ext cx="2747963" cy="3355975"/>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s-CO" sz="3000" dirty="0" smtClean="0">
                <a:solidFill>
                  <a:srgbClr val="0B87A1"/>
                </a:solidFill>
                <a:latin typeface="Dosis ExtraLight"/>
                <a:ea typeface="Dosis ExtraLight"/>
                <a:cs typeface="Dosis ExtraLight"/>
                <a:sym typeface="Dosis ExtraLight"/>
              </a:rPr>
              <a:t>NUESTRA APP POSITIVA FM</a:t>
            </a:r>
            <a:endParaRPr sz="3000" dirty="0">
              <a:solidFill>
                <a:srgbClr val="0B87A1"/>
              </a:solidFill>
              <a:latin typeface="Dosis ExtraLight"/>
              <a:ea typeface="Dosis ExtraLight"/>
              <a:cs typeface="Dosis ExtraLight"/>
              <a:sym typeface="Dosis ExtraLight"/>
            </a:endParaRPr>
          </a:p>
          <a:p>
            <a:pPr marL="0" lvl="0" indent="0" algn="l" rtl="0">
              <a:spcBef>
                <a:spcPts val="600"/>
              </a:spcBef>
              <a:spcAft>
                <a:spcPts val="0"/>
              </a:spcAft>
              <a:buNone/>
            </a:pPr>
            <a:r>
              <a:rPr lang="es-CO" sz="1800" dirty="0" smtClean="0"/>
              <a:t>Está</a:t>
            </a:r>
            <a:r>
              <a:rPr lang="en" sz="1800" dirty="0" smtClean="0"/>
              <a:t> disponible en app store y y play store</a:t>
            </a:r>
            <a:endParaRPr sz="1800" dirty="0"/>
          </a:p>
        </p:txBody>
      </p:sp>
      <p:sp>
        <p:nvSpPr>
          <p:cNvPr id="4008" name="Google Shape;4008;p32"/>
          <p:cNvSpPr/>
          <p:nvPr/>
        </p:nvSpPr>
        <p:spPr>
          <a:xfrm>
            <a:off x="4421800" y="839000"/>
            <a:ext cx="1888500" cy="335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80BFB7"/>
                </a:solidFill>
                <a:latin typeface="Titillium Web Light"/>
                <a:ea typeface="Titillium Web Light"/>
                <a:cs typeface="Titillium Web Light"/>
                <a:sym typeface="Titillium Web Light"/>
              </a:rPr>
              <a:t>Place your screenshot here</a:t>
            </a:r>
            <a:endParaRPr sz="1000" dirty="0">
              <a:solidFill>
                <a:srgbClr val="80BFB7"/>
              </a:solidFill>
              <a:latin typeface="Titillium Web Light"/>
              <a:ea typeface="Titillium Web Light"/>
              <a:cs typeface="Titillium Web Light"/>
              <a:sym typeface="Titillium Web Ligh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9"/>
        <p:cNvGrpSpPr/>
        <p:nvPr/>
      </p:nvGrpSpPr>
      <p:grpSpPr>
        <a:xfrm>
          <a:off x="0" y="0"/>
          <a:ext cx="0" cy="0"/>
          <a:chOff x="0" y="0"/>
          <a:chExt cx="0" cy="0"/>
        </a:xfrm>
      </p:grpSpPr>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9062" y="1242312"/>
            <a:ext cx="3693822" cy="2282038"/>
          </a:xfrm>
          <a:prstGeom prst="rect">
            <a:avLst/>
          </a:prstGeom>
        </p:spPr>
      </p:pic>
      <p:sp>
        <p:nvSpPr>
          <p:cNvPr id="4030" name="Google Shape;4030;p35"/>
          <p:cNvSpPr/>
          <p:nvPr/>
        </p:nvSpPr>
        <p:spPr>
          <a:xfrm>
            <a:off x="3388400" y="1109269"/>
            <a:ext cx="3855147" cy="30012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3B55"/>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35"/>
          <p:cNvSpPr/>
          <p:nvPr/>
        </p:nvSpPr>
        <p:spPr>
          <a:xfrm>
            <a:off x="3549725" y="1268650"/>
            <a:ext cx="3532500" cy="22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80BFB7"/>
                </a:solidFill>
                <a:latin typeface="Titillium Web Light"/>
                <a:ea typeface="Titillium Web Light"/>
                <a:cs typeface="Titillium Web Light"/>
                <a:sym typeface="Titillium Web Light"/>
              </a:rPr>
              <a:t>Place your screenshot here</a:t>
            </a:r>
            <a:endParaRPr sz="1000">
              <a:solidFill>
                <a:srgbClr val="80BFB7"/>
              </a:solidFill>
              <a:latin typeface="Titillium Web Light"/>
              <a:ea typeface="Titillium Web Light"/>
              <a:cs typeface="Titillium Web Light"/>
              <a:sym typeface="Titillium Web Light"/>
            </a:endParaRPr>
          </a:p>
        </p:txBody>
      </p:sp>
      <p:sp>
        <p:nvSpPr>
          <p:cNvPr id="4033" name="Google Shape;4033;p3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36</a:t>
            </a:fld>
            <a:endParaRPr/>
          </a:p>
        </p:txBody>
      </p:sp>
      <p:sp>
        <p:nvSpPr>
          <p:cNvPr id="4032" name="Google Shape;4032;p35"/>
          <p:cNvSpPr txBox="1">
            <a:spLocks noGrp="1"/>
          </p:cNvSpPr>
          <p:nvPr>
            <p:ph type="body" idx="4294967295"/>
          </p:nvPr>
        </p:nvSpPr>
        <p:spPr>
          <a:xfrm>
            <a:off x="365881" y="705343"/>
            <a:ext cx="2747963" cy="3355975"/>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s-CO" sz="3000" dirty="0" smtClean="0">
                <a:solidFill>
                  <a:srgbClr val="0B87A1"/>
                </a:solidFill>
                <a:latin typeface="Dosis ExtraLight"/>
                <a:ea typeface="Dosis ExtraLight"/>
                <a:cs typeface="Dosis ExtraLight"/>
                <a:sym typeface="Dosis ExtraLight"/>
              </a:rPr>
              <a:t>PÁGINA WEB</a:t>
            </a:r>
            <a:endParaRPr sz="3000" dirty="0">
              <a:solidFill>
                <a:srgbClr val="0B87A1"/>
              </a:solidFill>
              <a:latin typeface="Dosis ExtraLight"/>
              <a:ea typeface="Dosis ExtraLight"/>
              <a:cs typeface="Dosis ExtraLight"/>
              <a:sym typeface="Dosis ExtraLight"/>
            </a:endParaRPr>
          </a:p>
          <a:p>
            <a:pPr marL="0" lvl="0" indent="0" algn="l" rtl="0">
              <a:spcBef>
                <a:spcPts val="600"/>
              </a:spcBef>
              <a:spcAft>
                <a:spcPts val="0"/>
              </a:spcAft>
              <a:buNone/>
            </a:pPr>
            <a:r>
              <a:rPr lang="es-CO" sz="1800" dirty="0" smtClean="0"/>
              <a:t>Nuestra</a:t>
            </a:r>
            <a:r>
              <a:rPr lang="en" sz="1800" dirty="0" smtClean="0"/>
              <a:t> página web </a:t>
            </a:r>
            <a:r>
              <a:rPr lang="en" sz="1800" dirty="0" smtClean="0">
                <a:hlinkClick r:id="rId4"/>
              </a:rPr>
              <a:t>www.positiva.fm</a:t>
            </a:r>
            <a:r>
              <a:rPr lang="en" sz="1800" dirty="0" smtClean="0"/>
              <a:t> está disponible las 24 horas para que nos sintonicen desde cualquier lugar del mundo o por TuneIn Radio como Positiva FM</a:t>
            </a:r>
            <a:endParaRPr sz="1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7"/>
        <p:cNvGrpSpPr/>
        <p:nvPr/>
      </p:nvGrpSpPr>
      <p:grpSpPr>
        <a:xfrm>
          <a:off x="0" y="0"/>
          <a:ext cx="0" cy="0"/>
          <a:chOff x="0" y="0"/>
          <a:chExt cx="0" cy="0"/>
        </a:xfrm>
      </p:grpSpPr>
      <p:sp>
        <p:nvSpPr>
          <p:cNvPr id="4041" name="Google Shape;4041;p3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37</a:t>
            </a:fld>
            <a:endParaRPr/>
          </a:p>
        </p:txBody>
      </p:sp>
      <p:sp>
        <p:nvSpPr>
          <p:cNvPr id="4038" name="Google Shape;4038;p36"/>
          <p:cNvSpPr txBox="1">
            <a:spLocks noGrp="1"/>
          </p:cNvSpPr>
          <p:nvPr>
            <p:ph type="ctrTitle" idx="4294967295"/>
          </p:nvPr>
        </p:nvSpPr>
        <p:spPr>
          <a:xfrm>
            <a:off x="0" y="436187"/>
            <a:ext cx="4864100" cy="116046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CO" sz="6000" dirty="0" smtClean="0">
                <a:solidFill>
                  <a:srgbClr val="80BFB7"/>
                </a:solidFill>
              </a:rPr>
              <a:t>GRACIAS</a:t>
            </a:r>
            <a:endParaRPr sz="6000" dirty="0">
              <a:solidFill>
                <a:srgbClr val="80BFB7"/>
              </a:solidFill>
            </a:endParaRPr>
          </a:p>
        </p:txBody>
      </p:sp>
      <p:sp>
        <p:nvSpPr>
          <p:cNvPr id="4039" name="Google Shape;4039;p36"/>
          <p:cNvSpPr txBox="1">
            <a:spLocks noGrp="1"/>
          </p:cNvSpPr>
          <p:nvPr>
            <p:ph type="subTitle" idx="4294967295"/>
          </p:nvPr>
        </p:nvSpPr>
        <p:spPr>
          <a:xfrm>
            <a:off x="91530" y="1541649"/>
            <a:ext cx="5107193" cy="78422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600" dirty="0" smtClean="0">
                <a:solidFill>
                  <a:srgbClr val="D3EBD5"/>
                </a:solidFill>
                <a:highlight>
                  <a:srgbClr val="01597F"/>
                </a:highlight>
              </a:rPr>
              <a:t>¿</a:t>
            </a:r>
            <a:r>
              <a:rPr lang="es-CO" sz="3600" dirty="0" smtClean="0">
                <a:solidFill>
                  <a:srgbClr val="D3EBD5"/>
                </a:solidFill>
                <a:highlight>
                  <a:srgbClr val="01597F"/>
                </a:highlight>
              </a:rPr>
              <a:t>Tiene </a:t>
            </a:r>
            <a:r>
              <a:rPr lang="en" sz="3600" dirty="0" smtClean="0">
                <a:solidFill>
                  <a:srgbClr val="D3EBD5"/>
                </a:solidFill>
                <a:highlight>
                  <a:srgbClr val="01597F"/>
                </a:highlight>
              </a:rPr>
              <a:t>alguna </a:t>
            </a:r>
            <a:r>
              <a:rPr lang="en" sz="3600" dirty="0" smtClean="0">
                <a:solidFill>
                  <a:srgbClr val="D3EBD5"/>
                </a:solidFill>
                <a:highlight>
                  <a:srgbClr val="01597F"/>
                </a:highlight>
              </a:rPr>
              <a:t>pregunta?</a:t>
            </a:r>
            <a:endParaRPr sz="3600" dirty="0">
              <a:solidFill>
                <a:srgbClr val="D3EBD5"/>
              </a:solidFill>
              <a:highlight>
                <a:srgbClr val="01597F"/>
              </a:highlight>
            </a:endParaRPr>
          </a:p>
        </p:txBody>
      </p:sp>
      <p:sp>
        <p:nvSpPr>
          <p:cNvPr id="4040" name="Google Shape;4040;p36"/>
          <p:cNvSpPr txBox="1">
            <a:spLocks noGrp="1"/>
          </p:cNvSpPr>
          <p:nvPr>
            <p:ph type="body" idx="4294967295"/>
          </p:nvPr>
        </p:nvSpPr>
        <p:spPr>
          <a:xfrm>
            <a:off x="91531" y="2309100"/>
            <a:ext cx="7634177" cy="1614488"/>
          </a:xfrm>
          <a:prstGeom prst="rect">
            <a:avLst/>
          </a:prstGeom>
        </p:spPr>
        <p:txBody>
          <a:bodyPr spcFirstLastPara="1" wrap="square" lIns="91425" tIns="91425" rIns="91425" bIns="91425" anchor="t" anchorCtr="0">
            <a:noAutofit/>
          </a:bodyPr>
          <a:lstStyle/>
          <a:p>
            <a:pPr marL="0" lvl="0" indent="0">
              <a:buNone/>
            </a:pPr>
            <a:r>
              <a:rPr lang="es-ES" dirty="0" smtClean="0">
                <a:solidFill>
                  <a:schemeClr val="bg1"/>
                </a:solidFill>
              </a:rPr>
              <a:t>Estoy pendiente </a:t>
            </a:r>
            <a:r>
              <a:rPr lang="es-ES" dirty="0">
                <a:solidFill>
                  <a:schemeClr val="bg1"/>
                </a:solidFill>
              </a:rPr>
              <a:t>para responder todas sus inquietudes. </a:t>
            </a:r>
            <a:r>
              <a:rPr lang="es-CO" dirty="0">
                <a:solidFill>
                  <a:schemeClr val="bg1"/>
                </a:solidFill>
              </a:rPr>
              <a:t/>
            </a:r>
            <a:br>
              <a:rPr lang="es-CO" dirty="0">
                <a:solidFill>
                  <a:schemeClr val="bg1"/>
                </a:solidFill>
              </a:rPr>
            </a:br>
            <a:r>
              <a:rPr lang="es-CO" b="1" dirty="0">
                <a:solidFill>
                  <a:schemeClr val="bg1"/>
                </a:solidFill>
                <a:latin typeface="Century Gothic" pitchFamily="34" charset="0"/>
                <a:cs typeface="Arial" pitchFamily="34" charset="0"/>
              </a:rPr>
              <a:t/>
            </a:r>
            <a:br>
              <a:rPr lang="es-CO" b="1" dirty="0">
                <a:solidFill>
                  <a:schemeClr val="bg1"/>
                </a:solidFill>
                <a:latin typeface="Century Gothic" pitchFamily="34" charset="0"/>
                <a:cs typeface="Arial" pitchFamily="34" charset="0"/>
              </a:rPr>
            </a:br>
            <a:r>
              <a:rPr lang="es-CO" b="1" dirty="0">
                <a:solidFill>
                  <a:schemeClr val="bg1"/>
                </a:solidFill>
                <a:latin typeface="Century Gothic" pitchFamily="34" charset="0"/>
                <a:cs typeface="Arial" pitchFamily="34" charset="0"/>
              </a:rPr>
              <a:t>JACQUELINE ENRIQUEZ M.</a:t>
            </a:r>
            <a:r>
              <a:rPr lang="es-CO" dirty="0">
                <a:solidFill>
                  <a:schemeClr val="bg1"/>
                </a:solidFill>
                <a:latin typeface="Arial" pitchFamily="34" charset="0"/>
                <a:cs typeface="Arial" pitchFamily="34" charset="0"/>
              </a:rPr>
              <a:t/>
            </a:r>
            <a:br>
              <a:rPr lang="es-CO" dirty="0">
                <a:solidFill>
                  <a:schemeClr val="bg1"/>
                </a:solidFill>
                <a:latin typeface="Arial" pitchFamily="34" charset="0"/>
                <a:cs typeface="Arial" pitchFamily="34" charset="0"/>
              </a:rPr>
            </a:br>
            <a:r>
              <a:rPr lang="es-MX" b="1" dirty="0">
                <a:solidFill>
                  <a:schemeClr val="bg1"/>
                </a:solidFill>
                <a:latin typeface="Century Gothic" pitchFamily="34" charset="0"/>
                <a:ea typeface="Times New Roman" pitchFamily="18" charset="0"/>
                <a:cs typeface="Arial" pitchFamily="34" charset="0"/>
              </a:rPr>
              <a:t>EJECUTIVA COMERCIAL</a:t>
            </a:r>
            <a:r>
              <a:rPr lang="es-CO" dirty="0">
                <a:solidFill>
                  <a:schemeClr val="bg1"/>
                </a:solidFill>
                <a:latin typeface="Arial" pitchFamily="34" charset="0"/>
                <a:cs typeface="Arial" pitchFamily="34" charset="0"/>
              </a:rPr>
              <a:t/>
            </a:r>
            <a:br>
              <a:rPr lang="es-CO" dirty="0">
                <a:solidFill>
                  <a:schemeClr val="bg1"/>
                </a:solidFill>
                <a:latin typeface="Arial" pitchFamily="34" charset="0"/>
                <a:cs typeface="Arial" pitchFamily="34" charset="0"/>
              </a:rPr>
            </a:br>
            <a:r>
              <a:rPr lang="es-MX" b="1" dirty="0">
                <a:solidFill>
                  <a:schemeClr val="bg1"/>
                </a:solidFill>
                <a:latin typeface="Century Gothic" pitchFamily="34" charset="0"/>
                <a:ea typeface="Times New Roman" pitchFamily="18" charset="0"/>
                <a:cs typeface="Arial" pitchFamily="34" charset="0"/>
              </a:rPr>
              <a:t>Celular: 3015675279</a:t>
            </a:r>
            <a:br>
              <a:rPr lang="es-MX" b="1" dirty="0">
                <a:solidFill>
                  <a:schemeClr val="bg1"/>
                </a:solidFill>
                <a:latin typeface="Century Gothic" pitchFamily="34" charset="0"/>
                <a:ea typeface="Times New Roman" pitchFamily="18" charset="0"/>
                <a:cs typeface="Arial" pitchFamily="34" charset="0"/>
              </a:rPr>
            </a:br>
            <a:r>
              <a:rPr lang="es-MX" b="1" dirty="0">
                <a:solidFill>
                  <a:schemeClr val="bg1"/>
                </a:solidFill>
                <a:latin typeface="Century Gothic" pitchFamily="34" charset="0"/>
                <a:ea typeface="Times New Roman" pitchFamily="18" charset="0"/>
                <a:cs typeface="Arial" pitchFamily="34" charset="0"/>
              </a:rPr>
              <a:t>Tel local: (8)7470789</a:t>
            </a:r>
            <a:br>
              <a:rPr lang="es-MX" b="1" dirty="0">
                <a:solidFill>
                  <a:schemeClr val="bg1"/>
                </a:solidFill>
                <a:latin typeface="Century Gothic" pitchFamily="34" charset="0"/>
                <a:ea typeface="Times New Roman" pitchFamily="18" charset="0"/>
                <a:cs typeface="Arial" pitchFamily="34" charset="0"/>
              </a:rPr>
            </a:br>
            <a:r>
              <a:rPr lang="es-MX" b="1" dirty="0">
                <a:solidFill>
                  <a:schemeClr val="bg1"/>
                </a:solidFill>
                <a:latin typeface="Century Gothic" pitchFamily="34" charset="0"/>
                <a:ea typeface="Times New Roman" pitchFamily="18" charset="0"/>
                <a:cs typeface="Arial" pitchFamily="34" charset="0"/>
              </a:rPr>
              <a:t>email: </a:t>
            </a:r>
            <a:r>
              <a:rPr lang="es-MX" b="1" dirty="0">
                <a:solidFill>
                  <a:schemeClr val="bg2">
                    <a:lumMod val="20000"/>
                    <a:lumOff val="80000"/>
                  </a:schemeClr>
                </a:solidFill>
                <a:latin typeface="Century Gothic" pitchFamily="34" charset="0"/>
                <a:ea typeface="Times New Roman" pitchFamily="18" charset="0"/>
                <a:cs typeface="Arial" pitchFamily="34" charset="0"/>
                <a:hlinkClick r:id="rId3"/>
              </a:rPr>
              <a:t>jackie@positiva.fm</a:t>
            </a:r>
            <a:r>
              <a:rPr lang="es-MX" b="1" dirty="0">
                <a:solidFill>
                  <a:schemeClr val="bg1"/>
                </a:solidFill>
                <a:latin typeface="Century Gothic" pitchFamily="34" charset="0"/>
                <a:ea typeface="Times New Roman" pitchFamily="18" charset="0"/>
                <a:cs typeface="Arial" pitchFamily="34" charset="0"/>
              </a:rPr>
              <a:t/>
            </a:r>
            <a:br>
              <a:rPr lang="es-MX" b="1" dirty="0">
                <a:solidFill>
                  <a:schemeClr val="bg1"/>
                </a:solidFill>
                <a:latin typeface="Century Gothic" pitchFamily="34" charset="0"/>
                <a:ea typeface="Times New Roman" pitchFamily="18" charset="0"/>
                <a:cs typeface="Arial" pitchFamily="34" charset="0"/>
              </a:rPr>
            </a:br>
            <a:r>
              <a:rPr lang="es-MX" sz="5400" dirty="0">
                <a:solidFill>
                  <a:schemeClr val="bg1"/>
                </a:solidFill>
                <a:latin typeface="Arial" pitchFamily="34" charset="0"/>
                <a:cs typeface="Arial" pitchFamily="34" charset="0"/>
              </a:rPr>
              <a:t/>
            </a:r>
            <a:br>
              <a:rPr lang="es-MX" sz="5400" dirty="0">
                <a:solidFill>
                  <a:schemeClr val="bg1"/>
                </a:solidFill>
                <a:latin typeface="Arial" pitchFamily="34" charset="0"/>
                <a:cs typeface="Arial" pitchFamily="34" charset="0"/>
              </a:rPr>
            </a:br>
            <a:endParaRPr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4357"/>
        <p:cNvGrpSpPr/>
        <p:nvPr/>
      </p:nvGrpSpPr>
      <p:grpSpPr>
        <a:xfrm>
          <a:off x="0" y="0"/>
          <a:ext cx="0" cy="0"/>
          <a:chOff x="0" y="0"/>
          <a:chExt cx="0" cy="0"/>
        </a:xfrm>
      </p:grpSpPr>
      <p:sp>
        <p:nvSpPr>
          <p:cNvPr id="4373" name="Google Shape;4373;p4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38</a:t>
            </a:fld>
            <a:endParaRPr/>
          </a:p>
        </p:txBody>
      </p:sp>
      <p:pic>
        <p:nvPicPr>
          <p:cNvPr id="3" name="Imagen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8724" y="1850070"/>
            <a:ext cx="6666390" cy="127753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1.</a:t>
            </a:r>
            <a:endParaRPr dirty="0"/>
          </a:p>
          <a:p>
            <a:pPr marL="0" lvl="0" indent="0" algn="l" rtl="0">
              <a:spcBef>
                <a:spcPts val="0"/>
              </a:spcBef>
              <a:spcAft>
                <a:spcPts val="0"/>
              </a:spcAft>
              <a:buNone/>
            </a:pPr>
            <a:r>
              <a:rPr lang="en" dirty="0" smtClean="0"/>
              <a:t>¿Por qué escucharnos?</a:t>
            </a:r>
            <a:endParaRPr dirty="0"/>
          </a:p>
        </p:txBody>
      </p:sp>
      <p:sp>
        <p:nvSpPr>
          <p:cNvPr id="3859" name="Google Shape;3859;p1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Síguenos para que puedas entenderlo</a:t>
            </a: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4" name="Google Shape;3864;p1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smtClean="0"/>
              <a:t>Somos una radio de servicio y damos noticias con sentido social, </a:t>
            </a:r>
          </a:p>
          <a:p>
            <a:pPr marL="0" lvl="0" indent="0" algn="l" rtl="0">
              <a:spcBef>
                <a:spcPts val="600"/>
              </a:spcBef>
              <a:spcAft>
                <a:spcPts val="0"/>
              </a:spcAft>
              <a:buNone/>
            </a:pPr>
            <a:r>
              <a:rPr lang="en" dirty="0" smtClean="0"/>
              <a:t>Positiva la radio que está contigo, ¡Mejor!”</a:t>
            </a:r>
            <a:endParaRPr dirty="0"/>
          </a:p>
        </p:txBody>
      </p:sp>
      <p:sp>
        <p:nvSpPr>
          <p:cNvPr id="3865" name="Google Shape;3865;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sp>
        <p:nvSpPr>
          <p:cNvPr id="3870" name="Google Shape;3870;p18"/>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VISIÓN</a:t>
            </a:r>
            <a:endParaRPr dirty="0"/>
          </a:p>
        </p:txBody>
      </p:sp>
      <p:sp>
        <p:nvSpPr>
          <p:cNvPr id="3871" name="Google Shape;3871;p18"/>
          <p:cNvSpPr txBox="1">
            <a:spLocks noGrp="1"/>
          </p:cNvSpPr>
          <p:nvPr>
            <p:ph type="body" idx="1"/>
          </p:nvPr>
        </p:nvSpPr>
        <p:spPr>
          <a:prstGeom prst="rect">
            <a:avLst/>
          </a:prstGeom>
        </p:spPr>
        <p:txBody>
          <a:bodyPr spcFirstLastPara="1" wrap="square" lIns="91425" tIns="91425" rIns="91425" bIns="91425" anchor="t" anchorCtr="0">
            <a:noAutofit/>
          </a:bodyPr>
          <a:lstStyle/>
          <a:p>
            <a:pPr marL="76200" indent="0">
              <a:buNone/>
            </a:pPr>
            <a:r>
              <a:rPr lang="es-MX" sz="2000" dirty="0"/>
              <a:t>Positiva seguirá siendo una emisora sostenible y fortalecida organizacionalmente, gozando de la aceptación de la comunidad tunjana que a su vez se sienta orgullosa de su emisora,  participando activamente  en la construcción de una mejor ciudad con grandes valores y cultura ciudadana y proyectándonos a mediano plazo como el principal medio de participación comunitaria con principios de veracidad profesionalismo y seriedad. Nuestra meta en el 2029 es ser la mejor emisora comunitaria de Colombia.</a:t>
            </a:r>
            <a:endParaRPr lang="es-CO" sz="2000" dirty="0"/>
          </a:p>
          <a:p>
            <a:pPr marL="457200" lvl="0" indent="-381000" algn="l" rtl="0">
              <a:spcBef>
                <a:spcPts val="600"/>
              </a:spcBef>
              <a:spcAft>
                <a:spcPts val="0"/>
              </a:spcAft>
              <a:buSzPts val="2400"/>
              <a:buChar char="▪"/>
            </a:pPr>
            <a:endParaRPr sz="2000" dirty="0"/>
          </a:p>
        </p:txBody>
      </p:sp>
      <p:sp>
        <p:nvSpPr>
          <p:cNvPr id="3872" name="Google Shape;3872;p1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3892" name="Google Shape;3892;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sp>
        <p:nvSpPr>
          <p:cNvPr id="3877" name="Google Shape;3877;p19"/>
          <p:cNvSpPr txBox="1">
            <a:spLocks noGrp="1"/>
          </p:cNvSpPr>
          <p:nvPr>
            <p:ph type="ctrTitle" idx="4294967295"/>
          </p:nvPr>
        </p:nvSpPr>
        <p:spPr>
          <a:xfrm>
            <a:off x="0" y="2649538"/>
            <a:ext cx="5494338" cy="116046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rgbClr val="D3EBD5"/>
                </a:solidFill>
              </a:rPr>
              <a:t>OBJETIVO</a:t>
            </a:r>
            <a:endParaRPr sz="7200" dirty="0">
              <a:solidFill>
                <a:srgbClr val="D3EBD5"/>
              </a:solidFill>
            </a:endParaRPr>
          </a:p>
        </p:txBody>
      </p:sp>
      <p:sp>
        <p:nvSpPr>
          <p:cNvPr id="3878" name="Google Shape;3878;p19"/>
          <p:cNvSpPr txBox="1">
            <a:spLocks noGrp="1"/>
          </p:cNvSpPr>
          <p:nvPr>
            <p:ph type="subTitle" idx="4294967295"/>
          </p:nvPr>
        </p:nvSpPr>
        <p:spPr>
          <a:xfrm>
            <a:off x="0" y="3487738"/>
            <a:ext cx="6955604" cy="784225"/>
          </a:xfrm>
          <a:prstGeom prst="rect">
            <a:avLst/>
          </a:prstGeom>
        </p:spPr>
        <p:txBody>
          <a:bodyPr spcFirstLastPara="1" wrap="square" lIns="91425" tIns="91425" rIns="91425" bIns="91425" anchor="t" anchorCtr="0">
            <a:noAutofit/>
          </a:bodyPr>
          <a:lstStyle/>
          <a:p>
            <a:pPr marL="0" indent="0">
              <a:buNone/>
            </a:pPr>
            <a:r>
              <a:rPr lang="es-MX" sz="1800" dirty="0" smtClean="0">
                <a:solidFill>
                  <a:srgbClr val="80BFB7"/>
                </a:solidFill>
              </a:rPr>
              <a:t>Crear </a:t>
            </a:r>
            <a:r>
              <a:rPr lang="es-MX" sz="1800" dirty="0">
                <a:solidFill>
                  <a:srgbClr val="80BFB7"/>
                </a:solidFill>
              </a:rPr>
              <a:t>y difundir programas radiales de interés para los diferentes sectores de la comunidad Tunjana que contribuyan al mejoramiento de la calidad de vida de la comunidad en general, impulsando los procesos de participación y fomentando la cultura colectiva</a:t>
            </a:r>
            <a:r>
              <a:rPr lang="es-MX" sz="1800" dirty="0" smtClean="0">
                <a:solidFill>
                  <a:srgbClr val="80BFB7"/>
                </a:solidFill>
              </a:rPr>
              <a:t>.</a:t>
            </a:r>
            <a:endParaRPr lang="es-CO" sz="1800" dirty="0">
              <a:solidFill>
                <a:srgbClr val="80BFB7"/>
              </a:solidFill>
            </a:endParaRPr>
          </a:p>
        </p:txBody>
      </p:sp>
      <p:sp>
        <p:nvSpPr>
          <p:cNvPr id="3879" name="Google Shape;3879;p19"/>
          <p:cNvSpPr/>
          <p:nvPr/>
        </p:nvSpPr>
        <p:spPr>
          <a:xfrm>
            <a:off x="2347313" y="2155769"/>
            <a:ext cx="270850" cy="258617"/>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0" name="Google Shape;3880;p19"/>
          <p:cNvGrpSpPr/>
          <p:nvPr/>
        </p:nvGrpSpPr>
        <p:grpSpPr>
          <a:xfrm>
            <a:off x="2011275" y="703738"/>
            <a:ext cx="1160371" cy="1160688"/>
            <a:chOff x="6654650" y="3665275"/>
            <a:chExt cx="409100" cy="409125"/>
          </a:xfrm>
        </p:grpSpPr>
        <p:sp>
          <p:nvSpPr>
            <p:cNvPr id="3881" name="Google Shape;3881;p1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9"/>
          <p:cNvGrpSpPr/>
          <p:nvPr/>
        </p:nvGrpSpPr>
        <p:grpSpPr>
          <a:xfrm rot="1057001">
            <a:off x="892483" y="1616446"/>
            <a:ext cx="766645" cy="766759"/>
            <a:chOff x="570875" y="4322250"/>
            <a:chExt cx="443300" cy="443325"/>
          </a:xfrm>
        </p:grpSpPr>
        <p:sp>
          <p:nvSpPr>
            <p:cNvPr id="3884" name="Google Shape;3884;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8" name="Google Shape;3888;p19"/>
          <p:cNvSpPr/>
          <p:nvPr/>
        </p:nvSpPr>
        <p:spPr>
          <a:xfrm rot="2466991">
            <a:off x="978868" y="928441"/>
            <a:ext cx="376301" cy="35930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9"/>
          <p:cNvSpPr/>
          <p:nvPr/>
        </p:nvSpPr>
        <p:spPr>
          <a:xfrm rot="-1609377">
            <a:off x="1529232" y="1154513"/>
            <a:ext cx="270839" cy="258606"/>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9"/>
          <p:cNvSpPr/>
          <p:nvPr/>
        </p:nvSpPr>
        <p:spPr>
          <a:xfrm rot="2925705">
            <a:off x="3171263" y="1359369"/>
            <a:ext cx="202799" cy="19364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9"/>
          <p:cNvSpPr/>
          <p:nvPr/>
        </p:nvSpPr>
        <p:spPr>
          <a:xfrm rot="-1609197">
            <a:off x="2135091" y="394613"/>
            <a:ext cx="182676" cy="17442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3898" name="Google Shape;3898;p20"/>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OBJETIVOS ESPECÍFICOS</a:t>
            </a:r>
            <a:endParaRPr dirty="0"/>
          </a:p>
        </p:txBody>
      </p:sp>
      <p:sp>
        <p:nvSpPr>
          <p:cNvPr id="3897" name="Google Shape;3897;p20"/>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r>
              <a:rPr lang="es-ES" b="1" dirty="0"/>
              <a:t>Satisfacer las necesidades de información y entretenimiento de la gente que vive en la ciudad de Tunja.</a:t>
            </a:r>
            <a:endParaRPr lang="es-CO" b="1" dirty="0"/>
          </a:p>
          <a:p>
            <a:pPr lvl="0"/>
            <a:r>
              <a:rPr lang="es-ES" dirty="0"/>
              <a:t>Proveer una alternativa a la radiodifusión tradicional y una voz para todos, ofreciendo especialmente una oportunidad de difusión para los jóvenes.</a:t>
            </a:r>
            <a:endParaRPr lang="es-CO" dirty="0"/>
          </a:p>
        </p:txBody>
      </p:sp>
      <p:sp>
        <p:nvSpPr>
          <p:cNvPr id="3899" name="Google Shape;3899;p20"/>
          <p:cNvSpPr txBox="1">
            <a:spLocks noGrp="1"/>
          </p:cNvSpPr>
          <p:nvPr>
            <p:ph type="body" idx="2"/>
          </p:nvPr>
        </p:nvSpPr>
        <p:spPr>
          <a:prstGeom prst="rect">
            <a:avLst/>
          </a:prstGeom>
        </p:spPr>
        <p:txBody>
          <a:bodyPr spcFirstLastPara="1" wrap="square" lIns="91425" tIns="91425" rIns="91425" bIns="91425" anchor="t" anchorCtr="0">
            <a:noAutofit/>
          </a:bodyPr>
          <a:lstStyle/>
          <a:p>
            <a:pPr marL="0" indent="0">
              <a:buNone/>
            </a:pPr>
            <a:r>
              <a:rPr lang="es-ES" b="1" dirty="0" smtClean="0"/>
              <a:t>Proveer </a:t>
            </a:r>
            <a:r>
              <a:rPr lang="es-ES" b="1" dirty="0"/>
              <a:t>un lugar accesible para la expresión creativa de músicos y artistas, fomentando la opinión local y promoviendo el sentimiento de pertenencia y amor a la cultura rescatando la autenticidad</a:t>
            </a:r>
            <a:r>
              <a:rPr lang="es-ES" b="1" dirty="0" smtClean="0"/>
              <a:t>.</a:t>
            </a:r>
            <a:endParaRPr b="1" dirty="0"/>
          </a:p>
          <a:p>
            <a:r>
              <a:rPr lang="es-MX" dirty="0"/>
              <a:t>Generar empleo  </a:t>
            </a:r>
            <a:endParaRPr lang="es-CO" dirty="0"/>
          </a:p>
          <a:p>
            <a:pPr marL="114300" lvl="0" indent="0">
              <a:buNone/>
            </a:pPr>
            <a:endParaRPr lang="es-CO" dirty="0"/>
          </a:p>
        </p:txBody>
      </p:sp>
      <p:sp>
        <p:nvSpPr>
          <p:cNvPr id="3900" name="Google Shape;3900;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3898" name="Google Shape;3898;p20"/>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OBJETIVOS ESPECÍFICOS</a:t>
            </a:r>
            <a:endParaRPr dirty="0"/>
          </a:p>
        </p:txBody>
      </p:sp>
      <p:sp>
        <p:nvSpPr>
          <p:cNvPr id="3897" name="Google Shape;3897;p20"/>
          <p:cNvSpPr txBox="1">
            <a:spLocks noGrp="1"/>
          </p:cNvSpPr>
          <p:nvPr>
            <p:ph type="body" idx="1"/>
          </p:nvPr>
        </p:nvSpPr>
        <p:spPr>
          <a:prstGeom prst="rect">
            <a:avLst/>
          </a:prstGeom>
        </p:spPr>
        <p:txBody>
          <a:bodyPr spcFirstLastPara="1" wrap="square" lIns="91425" tIns="91425" rIns="91425" bIns="91425" anchor="t" anchorCtr="0">
            <a:noAutofit/>
          </a:bodyPr>
          <a:lstStyle/>
          <a:p>
            <a:pPr marL="114300" lvl="0" indent="0">
              <a:buNone/>
            </a:pPr>
            <a:r>
              <a:rPr lang="es-MX" b="1" dirty="0"/>
              <a:t>Brindar</a:t>
            </a:r>
            <a:r>
              <a:rPr lang="es-MX" dirty="0"/>
              <a:t> </a:t>
            </a:r>
            <a:r>
              <a:rPr lang="es-MX" b="1" dirty="0"/>
              <a:t>a la comunidad tunjana espacios radiales de encuentro e interlocución a través de la emisora, con programas de participación ciudadana y comunitaria, vinculando a todos los sectores sociales del municipio, para fortalecer la democracia, el tejido social y la convivencia pacífica.  </a:t>
            </a:r>
            <a:endParaRPr lang="es-CO" b="1" dirty="0"/>
          </a:p>
          <a:p>
            <a:pPr lvl="0"/>
            <a:endParaRPr lang="es-CO" dirty="0"/>
          </a:p>
        </p:txBody>
      </p:sp>
      <p:sp>
        <p:nvSpPr>
          <p:cNvPr id="3899" name="Google Shape;3899;p20"/>
          <p:cNvSpPr txBox="1">
            <a:spLocks noGrp="1"/>
          </p:cNvSpPr>
          <p:nvPr>
            <p:ph type="body" idx="2"/>
          </p:nvPr>
        </p:nvSpPr>
        <p:spPr>
          <a:prstGeom prst="rect">
            <a:avLst/>
          </a:prstGeom>
        </p:spPr>
        <p:txBody>
          <a:bodyPr spcFirstLastPara="1" wrap="square" lIns="91425" tIns="91425" rIns="91425" bIns="91425" anchor="t" anchorCtr="0">
            <a:noAutofit/>
          </a:bodyPr>
          <a:lstStyle/>
          <a:p>
            <a:pPr marL="114300" lvl="0" indent="0">
              <a:buNone/>
            </a:pPr>
            <a:r>
              <a:rPr lang="es-MX" dirty="0"/>
              <a:t>Fortalecer  las organizaciones vinculadas en nuestra base social a través de proyectos de formación en temas de comunicación y medios. </a:t>
            </a:r>
            <a:endParaRPr lang="es-CO" dirty="0"/>
          </a:p>
          <a:p>
            <a:pPr lvl="0"/>
            <a:r>
              <a:rPr lang="es-MX" b="1" dirty="0" smtClean="0"/>
              <a:t>Prestar </a:t>
            </a:r>
            <a:r>
              <a:rPr lang="es-MX" b="1" dirty="0"/>
              <a:t>eficientemente el servicio de radiodifusión a la comunidad. </a:t>
            </a:r>
            <a:endParaRPr lang="es-CO" b="1" dirty="0"/>
          </a:p>
          <a:p>
            <a:pPr marL="114300" indent="0">
              <a:buNone/>
            </a:pPr>
            <a:r>
              <a:rPr lang="es-MX" dirty="0"/>
              <a:t>  </a:t>
            </a:r>
            <a:endParaRPr lang="es-CO" dirty="0"/>
          </a:p>
          <a:p>
            <a:pPr marL="114300" lvl="0" indent="0">
              <a:buNone/>
            </a:pPr>
            <a:endParaRPr lang="es-CO" dirty="0"/>
          </a:p>
        </p:txBody>
      </p:sp>
      <p:sp>
        <p:nvSpPr>
          <p:cNvPr id="3900" name="Google Shape;3900;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1882798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wbray template">
  <a:themeElements>
    <a:clrScheme name="Custom 347">
      <a:dk1>
        <a:srgbClr val="003B55"/>
      </a:dk1>
      <a:lt1>
        <a:srgbClr val="FFFFFF"/>
      </a:lt1>
      <a:dk2>
        <a:srgbClr val="0B87A1"/>
      </a:dk2>
      <a:lt2>
        <a:srgbClr val="EEF1EE"/>
      </a:lt2>
      <a:accent1>
        <a:srgbClr val="D3EBD5"/>
      </a:accent1>
      <a:accent2>
        <a:srgbClr val="80BFB7"/>
      </a:accent2>
      <a:accent3>
        <a:srgbClr val="0B87A1"/>
      </a:accent3>
      <a:accent4>
        <a:srgbClr val="01597F"/>
      </a:accent4>
      <a:accent5>
        <a:srgbClr val="003B55"/>
      </a:accent5>
      <a:accent6>
        <a:srgbClr val="001120"/>
      </a:accent6>
      <a:hlink>
        <a:srgbClr val="01597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1656</TotalTime>
  <Words>2067</Words>
  <Application>Microsoft Office PowerPoint</Application>
  <PresentationFormat>Presentación en pantalla (16:9)</PresentationFormat>
  <Paragraphs>165</Paragraphs>
  <Slides>38</Slides>
  <Notes>31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38</vt:i4>
      </vt:variant>
    </vt:vector>
  </HeadingPairs>
  <TitlesOfParts>
    <vt:vector size="46" baseType="lpstr">
      <vt:lpstr>Titillium Web</vt:lpstr>
      <vt:lpstr>Century Gothic</vt:lpstr>
      <vt:lpstr>Times New Roman</vt:lpstr>
      <vt:lpstr>Dosis ExtraLight</vt:lpstr>
      <vt:lpstr>Dosis</vt:lpstr>
      <vt:lpstr>Titillium Web Light</vt:lpstr>
      <vt:lpstr>Arial</vt:lpstr>
      <vt:lpstr>Mowbray template</vt:lpstr>
      <vt:lpstr>Portafolio Emisora Comunitaria Positiva 101.1 FM</vt:lpstr>
      <vt:lpstr>Emisora Comunitaria Positiva 101.1 FM </vt:lpstr>
      <vt:lpstr>REDES SOCIALES</vt:lpstr>
      <vt:lpstr>1. ¿Por qué escucharnos?</vt:lpstr>
      <vt:lpstr>Presentación de PowerPoint</vt:lpstr>
      <vt:lpstr>VISIÓN</vt:lpstr>
      <vt:lpstr>OBJETIVO</vt:lpstr>
      <vt:lpstr>OBJETIVOS ESPECÍFICOS</vt:lpstr>
      <vt:lpstr>OBJETIVOS ESPECÍFICOS</vt:lpstr>
      <vt:lpstr>OBJETIVOS ESPECÍFICOS</vt:lpstr>
      <vt:lpstr>INFORME DE AUDIENCIAS</vt:lpstr>
      <vt:lpstr>INFORME DE AUDIENCIAS</vt:lpstr>
      <vt:lpstr>Positiva en Cifras</vt:lpstr>
      <vt:lpstr>Noticiero Energía Positiva</vt:lpstr>
      <vt:lpstr>NOTICIERO ENERGÍA POSITIVA</vt:lpstr>
      <vt:lpstr>NOTICIERO ENERGÍA POSITIVA</vt:lpstr>
      <vt:lpstr>NOTICIERO ENERGÍA POSITIVA</vt:lpstr>
      <vt:lpstr>NOTICIERO ENERGÍA POSITIVA</vt:lpstr>
      <vt:lpstr>SISTEMA INFORMATIVO  ENERGÍA POSITIVA</vt:lpstr>
      <vt:lpstr>NOTICIERO ENERGÍA POSITIVA</vt:lpstr>
      <vt:lpstr>NOTICIERO ENERGÍA POSITIVA</vt:lpstr>
      <vt:lpstr>SISTEMA INFORMATIVO  ENERGÍA POSITIVA</vt:lpstr>
      <vt:lpstr>CUBRIMIENTO 101,1 FM</vt:lpstr>
      <vt:lpstr>172,548</vt:lpstr>
      <vt:lpstr>6,339 usuarios/día</vt:lpstr>
      <vt:lpstr>Presentación de PowerPoint</vt:lpstr>
      <vt:lpstr>Presentación de PowerPoint</vt:lpstr>
      <vt:lpstr>Presentación de PowerPoint</vt:lpstr>
      <vt:lpstr>EN OÍDOS DE TODO EL MUNDO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Usuario</dc:creator>
  <cp:lastModifiedBy>Jacqueline Enriquez</cp:lastModifiedBy>
  <cp:revision>42</cp:revision>
  <dcterms:modified xsi:type="dcterms:W3CDTF">2020-03-05T16:40:07Z</dcterms:modified>
</cp:coreProperties>
</file>