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12192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686" y="-24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C4B30-0E64-4950-88BC-C36C889AF5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06DB512-6D7A-40BA-81FB-30D1437A4213}">
      <dgm:prSet phldrT="[Texto]" custT="1"/>
      <dgm:spPr/>
      <dgm:t>
        <a:bodyPr/>
        <a:lstStyle/>
        <a:p>
          <a:r>
            <a:rPr lang="es-CO" sz="1100" smtClean="0"/>
            <a:t>Junta </a:t>
          </a:r>
          <a:r>
            <a:rPr lang="es-CO" sz="1100" dirty="0" smtClean="0"/>
            <a:t>Directiva</a:t>
          </a:r>
          <a:endParaRPr lang="es-CO" sz="1100" dirty="0"/>
        </a:p>
      </dgm:t>
    </dgm:pt>
    <dgm:pt modelId="{FD983F31-08F1-4A04-873C-34A296CBA126}" type="parTrans" cxnId="{ED9DF9DB-63AB-46C9-955E-3FDB0B2BCC61}">
      <dgm:prSet/>
      <dgm:spPr/>
      <dgm:t>
        <a:bodyPr/>
        <a:lstStyle/>
        <a:p>
          <a:endParaRPr lang="es-CO"/>
        </a:p>
      </dgm:t>
    </dgm:pt>
    <dgm:pt modelId="{A387ED14-F1C5-4BE6-91C0-CE62F81624CD}" type="sibTrans" cxnId="{ED9DF9DB-63AB-46C9-955E-3FDB0B2BCC61}">
      <dgm:prSet/>
      <dgm:spPr/>
      <dgm:t>
        <a:bodyPr/>
        <a:lstStyle/>
        <a:p>
          <a:endParaRPr lang="es-CO"/>
        </a:p>
      </dgm:t>
    </dgm:pt>
    <dgm:pt modelId="{91194419-9DF9-4F29-A558-43C16D6A091D}" type="asst">
      <dgm:prSet phldrT="[Texto]" custT="1"/>
      <dgm:spPr/>
      <dgm:t>
        <a:bodyPr/>
        <a:lstStyle/>
        <a:p>
          <a:r>
            <a:rPr lang="es-CO" sz="1100" b="1" dirty="0" smtClean="0"/>
            <a:t>Representante Legal</a:t>
          </a:r>
        </a:p>
      </dgm:t>
    </dgm:pt>
    <dgm:pt modelId="{1513FAB9-4B9D-46F9-9D2A-EA8F12AF511F}" type="parTrans" cxnId="{6FF0B928-3B4C-4212-9546-8752DC78BB16}">
      <dgm:prSet/>
      <dgm:spPr/>
      <dgm:t>
        <a:bodyPr/>
        <a:lstStyle/>
        <a:p>
          <a:endParaRPr lang="es-CO" sz="1100"/>
        </a:p>
      </dgm:t>
    </dgm:pt>
    <dgm:pt modelId="{EC010137-2B0C-4FB7-B56E-39D28E987AEE}" type="sibTrans" cxnId="{6FF0B928-3B4C-4212-9546-8752DC78BB16}">
      <dgm:prSet/>
      <dgm:spPr/>
      <dgm:t>
        <a:bodyPr/>
        <a:lstStyle/>
        <a:p>
          <a:endParaRPr lang="es-CO"/>
        </a:p>
      </dgm:t>
    </dgm:pt>
    <dgm:pt modelId="{E8AF420B-4801-47EE-B8E0-AFE83E60D0AD}">
      <dgm:prSet phldrT="[Texto]" custT="1"/>
      <dgm:spPr/>
      <dgm:t>
        <a:bodyPr/>
        <a:lstStyle/>
        <a:p>
          <a:r>
            <a:rPr lang="es-CO" sz="1100" dirty="0" smtClean="0"/>
            <a:t>Ricardo A. Muñoz C.</a:t>
          </a:r>
          <a:endParaRPr lang="es-CO" sz="1100" dirty="0"/>
        </a:p>
      </dgm:t>
    </dgm:pt>
    <dgm:pt modelId="{A7A88807-0B72-47F1-825C-74323B372D47}" type="parTrans" cxnId="{F352E569-600D-48A8-BBBB-2816BC01CDC5}">
      <dgm:prSet/>
      <dgm:spPr/>
      <dgm:t>
        <a:bodyPr/>
        <a:lstStyle/>
        <a:p>
          <a:endParaRPr lang="es-CO" sz="1100"/>
        </a:p>
      </dgm:t>
    </dgm:pt>
    <dgm:pt modelId="{D33430FA-B028-4A9F-B047-CF0CAA76081A}" type="sibTrans" cxnId="{F352E569-600D-48A8-BBBB-2816BC01CDC5}">
      <dgm:prSet/>
      <dgm:spPr/>
      <dgm:t>
        <a:bodyPr/>
        <a:lstStyle/>
        <a:p>
          <a:endParaRPr lang="es-CO"/>
        </a:p>
      </dgm:t>
    </dgm:pt>
    <dgm:pt modelId="{6F91EF77-DAF4-43BC-BB6E-5E0A2809EEB8}">
      <dgm:prSet phldrT="[Texto]" custT="1"/>
      <dgm:spPr/>
      <dgm:t>
        <a:bodyPr/>
        <a:lstStyle/>
        <a:p>
          <a:r>
            <a:rPr lang="es-CO" sz="1100" b="1" dirty="0" smtClean="0"/>
            <a:t>Área Administrativa</a:t>
          </a:r>
        </a:p>
      </dgm:t>
    </dgm:pt>
    <dgm:pt modelId="{C6F8DAC0-BF92-4987-801F-62880843E572}" type="parTrans" cxnId="{4EB79876-EE78-43AA-A826-150DBC16AC38}">
      <dgm:prSet/>
      <dgm:spPr/>
      <dgm:t>
        <a:bodyPr/>
        <a:lstStyle/>
        <a:p>
          <a:endParaRPr lang="es-CO" sz="1100"/>
        </a:p>
      </dgm:t>
    </dgm:pt>
    <dgm:pt modelId="{3E4AA400-B4FE-48D8-BC4A-F5231171B975}" type="sibTrans" cxnId="{4EB79876-EE78-43AA-A826-150DBC16AC38}">
      <dgm:prSet/>
      <dgm:spPr/>
      <dgm:t>
        <a:bodyPr/>
        <a:lstStyle/>
        <a:p>
          <a:endParaRPr lang="es-CO"/>
        </a:p>
      </dgm:t>
    </dgm:pt>
    <dgm:pt modelId="{3DFA8A7F-A4BD-4439-8571-56353EA0D365}">
      <dgm:prSet custT="1"/>
      <dgm:spPr/>
      <dgm:t>
        <a:bodyPr/>
        <a:lstStyle/>
        <a:p>
          <a:r>
            <a:rPr lang="es-CO" sz="1100" b="1" dirty="0" smtClean="0"/>
            <a:t>Área Comercial</a:t>
          </a:r>
        </a:p>
      </dgm:t>
    </dgm:pt>
    <dgm:pt modelId="{A6A5F9C7-D054-4297-8B67-4BCA2CF80D40}" type="parTrans" cxnId="{D35CF0A7-02CC-44B2-9A00-671F2A4B4EFD}">
      <dgm:prSet/>
      <dgm:spPr/>
      <dgm:t>
        <a:bodyPr/>
        <a:lstStyle/>
        <a:p>
          <a:endParaRPr lang="es-CO" sz="1100"/>
        </a:p>
      </dgm:t>
    </dgm:pt>
    <dgm:pt modelId="{4F58E75E-7387-41EB-8904-996BF7BCFCED}" type="sibTrans" cxnId="{D35CF0A7-02CC-44B2-9A00-671F2A4B4EFD}">
      <dgm:prSet/>
      <dgm:spPr/>
      <dgm:t>
        <a:bodyPr/>
        <a:lstStyle/>
        <a:p>
          <a:endParaRPr lang="es-CO"/>
        </a:p>
      </dgm:t>
    </dgm:pt>
    <dgm:pt modelId="{04B4496E-97E2-460F-B061-3D6EB9EEE7A3}">
      <dgm:prSet custT="1"/>
      <dgm:spPr/>
      <dgm:t>
        <a:bodyPr/>
        <a:lstStyle/>
        <a:p>
          <a:r>
            <a:rPr lang="es-CO" sz="1100" b="1" dirty="0" smtClean="0"/>
            <a:t>Área de Producción de Radio</a:t>
          </a:r>
          <a:endParaRPr lang="es-CO" sz="1100" b="1" dirty="0"/>
        </a:p>
      </dgm:t>
    </dgm:pt>
    <dgm:pt modelId="{BB94F998-EA1F-4569-9F9D-7B77F00A9EA2}" type="parTrans" cxnId="{25E57004-18CD-4136-87AB-6EB93B7994BA}">
      <dgm:prSet/>
      <dgm:spPr/>
      <dgm:t>
        <a:bodyPr/>
        <a:lstStyle/>
        <a:p>
          <a:endParaRPr lang="es-CO" sz="1100"/>
        </a:p>
      </dgm:t>
    </dgm:pt>
    <dgm:pt modelId="{E0338EBD-156D-4AF7-8D7D-4696B8920701}" type="sibTrans" cxnId="{25E57004-18CD-4136-87AB-6EB93B7994BA}">
      <dgm:prSet/>
      <dgm:spPr/>
      <dgm:t>
        <a:bodyPr/>
        <a:lstStyle/>
        <a:p>
          <a:endParaRPr lang="es-CO"/>
        </a:p>
      </dgm:t>
    </dgm:pt>
    <dgm:pt modelId="{EBFE4B95-B2B5-4E17-BAC0-A6023C125FDB}" type="asst">
      <dgm:prSet custT="1"/>
      <dgm:spPr/>
      <dgm:t>
        <a:bodyPr/>
        <a:lstStyle/>
        <a:p>
          <a:r>
            <a:rPr lang="es-CO" sz="1100" b="1" dirty="0" smtClean="0"/>
            <a:t>Locutores</a:t>
          </a:r>
          <a:endParaRPr lang="es-CO" sz="1100" b="1" dirty="0"/>
        </a:p>
      </dgm:t>
    </dgm:pt>
    <dgm:pt modelId="{C45A40E4-DB57-4C1F-A44D-C11180A7791F}" type="parTrans" cxnId="{0B04AEE7-A6BA-400B-966E-C9085C39845F}">
      <dgm:prSet/>
      <dgm:spPr/>
      <dgm:t>
        <a:bodyPr/>
        <a:lstStyle/>
        <a:p>
          <a:endParaRPr lang="es-CO" sz="1100"/>
        </a:p>
      </dgm:t>
    </dgm:pt>
    <dgm:pt modelId="{52D2CF6C-00D6-4182-87AE-E4296181A6D5}" type="sibTrans" cxnId="{0B04AEE7-A6BA-400B-966E-C9085C39845F}">
      <dgm:prSet/>
      <dgm:spPr/>
      <dgm:t>
        <a:bodyPr/>
        <a:lstStyle/>
        <a:p>
          <a:endParaRPr lang="es-CO"/>
        </a:p>
      </dgm:t>
    </dgm:pt>
    <dgm:pt modelId="{39C0C768-D31A-48D9-ABD3-54A5D1136A71}" type="asst">
      <dgm:prSet custT="1"/>
      <dgm:spPr/>
      <dgm:t>
        <a:bodyPr/>
        <a:lstStyle/>
        <a:p>
          <a:r>
            <a:rPr lang="es-CO" sz="1100" b="1" dirty="0" smtClean="0"/>
            <a:t>Periodistas</a:t>
          </a:r>
          <a:endParaRPr lang="es-CO" sz="1100" b="1" dirty="0"/>
        </a:p>
      </dgm:t>
    </dgm:pt>
    <dgm:pt modelId="{D8BBE8B4-6E7F-4D08-99C4-14F5FC33809F}" type="parTrans" cxnId="{C2D04341-8742-40FD-A4AF-90683773E593}">
      <dgm:prSet/>
      <dgm:spPr/>
      <dgm:t>
        <a:bodyPr/>
        <a:lstStyle/>
        <a:p>
          <a:endParaRPr lang="es-CO" sz="1100"/>
        </a:p>
      </dgm:t>
    </dgm:pt>
    <dgm:pt modelId="{BDBA14BD-1EBC-4B00-99D7-FD1A3E334ABF}" type="sibTrans" cxnId="{C2D04341-8742-40FD-A4AF-90683773E593}">
      <dgm:prSet/>
      <dgm:spPr/>
      <dgm:t>
        <a:bodyPr/>
        <a:lstStyle/>
        <a:p>
          <a:endParaRPr lang="es-CO"/>
        </a:p>
      </dgm:t>
    </dgm:pt>
    <dgm:pt modelId="{50453F9D-CCF6-4497-8A1D-7A925461F8D8}">
      <dgm:prSet custT="1"/>
      <dgm:spPr/>
      <dgm:t>
        <a:bodyPr/>
        <a:lstStyle/>
        <a:p>
          <a:r>
            <a:rPr lang="es-CO" sz="1100" dirty="0" smtClean="0"/>
            <a:t>Ricardo A. </a:t>
          </a:r>
          <a:r>
            <a:rPr lang="es-CO" sz="1100" dirty="0" smtClean="0"/>
            <a:t>Muñoz C.</a:t>
          </a:r>
          <a:endParaRPr lang="es-CO" sz="1100" dirty="0"/>
        </a:p>
      </dgm:t>
    </dgm:pt>
    <dgm:pt modelId="{B204AC27-BB30-4B0E-99A0-FC6C369B7AC1}" type="parTrans" cxnId="{71E3A6F3-B950-4F40-94C8-2165ADA322A3}">
      <dgm:prSet/>
      <dgm:spPr/>
      <dgm:t>
        <a:bodyPr/>
        <a:lstStyle/>
        <a:p>
          <a:endParaRPr lang="es-CO" sz="1100"/>
        </a:p>
      </dgm:t>
    </dgm:pt>
    <dgm:pt modelId="{E93F3CDA-55B7-4CF2-B4E4-C38F4773503D}" type="sibTrans" cxnId="{71E3A6F3-B950-4F40-94C8-2165ADA322A3}">
      <dgm:prSet/>
      <dgm:spPr/>
      <dgm:t>
        <a:bodyPr/>
        <a:lstStyle/>
        <a:p>
          <a:endParaRPr lang="es-CO"/>
        </a:p>
      </dgm:t>
    </dgm:pt>
    <dgm:pt modelId="{43396DD3-4F93-466F-A365-3DBB0FBEBBA2}">
      <dgm:prSet custT="1"/>
      <dgm:spPr/>
      <dgm:t>
        <a:bodyPr/>
        <a:lstStyle/>
        <a:p>
          <a:r>
            <a:rPr lang="es-CO" sz="1100" dirty="0" smtClean="0"/>
            <a:t>Daniel Parra F.</a:t>
          </a:r>
          <a:endParaRPr lang="es-CO" sz="1100" dirty="0"/>
        </a:p>
      </dgm:t>
    </dgm:pt>
    <dgm:pt modelId="{D3A6E1A2-A02E-41CB-B2B0-E8906C805E3C}" type="parTrans" cxnId="{CB28E3D8-994A-479D-864B-189E8E9857CA}">
      <dgm:prSet/>
      <dgm:spPr/>
      <dgm:t>
        <a:bodyPr/>
        <a:lstStyle/>
        <a:p>
          <a:endParaRPr lang="es-CO" sz="1100"/>
        </a:p>
      </dgm:t>
    </dgm:pt>
    <dgm:pt modelId="{1F4850BE-73E8-4B60-BA55-6AF4D648A6ED}" type="sibTrans" cxnId="{CB28E3D8-994A-479D-864B-189E8E9857CA}">
      <dgm:prSet/>
      <dgm:spPr/>
      <dgm:t>
        <a:bodyPr/>
        <a:lstStyle/>
        <a:p>
          <a:endParaRPr lang="es-CO"/>
        </a:p>
      </dgm:t>
    </dgm:pt>
    <dgm:pt modelId="{34F40BD5-C9CA-49AF-82F5-B8C157C4D4DC}">
      <dgm:prSet custT="1"/>
      <dgm:spPr/>
      <dgm:t>
        <a:bodyPr/>
        <a:lstStyle/>
        <a:p>
          <a:r>
            <a:rPr lang="es-CO" sz="1100" dirty="0" smtClean="0"/>
            <a:t>Erick Ojeda </a:t>
          </a:r>
          <a:endParaRPr lang="es-CO" sz="1100" dirty="0"/>
        </a:p>
      </dgm:t>
    </dgm:pt>
    <dgm:pt modelId="{6F18FE73-0737-4647-ABA9-FE9D4D8A4E1C}" type="parTrans" cxnId="{F41E0D8A-C7A7-4726-AD4B-902480A0AAEC}">
      <dgm:prSet/>
      <dgm:spPr/>
      <dgm:t>
        <a:bodyPr/>
        <a:lstStyle/>
        <a:p>
          <a:endParaRPr lang="es-CO" sz="1100"/>
        </a:p>
      </dgm:t>
    </dgm:pt>
    <dgm:pt modelId="{A7456C08-C2DC-420E-A9DB-D94551FD95FD}" type="sibTrans" cxnId="{F41E0D8A-C7A7-4726-AD4B-902480A0AAEC}">
      <dgm:prSet/>
      <dgm:spPr/>
      <dgm:t>
        <a:bodyPr/>
        <a:lstStyle/>
        <a:p>
          <a:endParaRPr lang="es-CO"/>
        </a:p>
      </dgm:t>
    </dgm:pt>
    <dgm:pt modelId="{F3A87FAA-E4E7-410B-8EFE-0BD44E4BB029}">
      <dgm:prSet custT="1"/>
      <dgm:spPr/>
      <dgm:t>
        <a:bodyPr/>
        <a:lstStyle/>
        <a:p>
          <a:r>
            <a:rPr lang="es-CO" sz="1100" dirty="0" err="1" smtClean="0"/>
            <a:t>Angela</a:t>
          </a:r>
          <a:r>
            <a:rPr lang="es-CO" sz="1100" dirty="0" smtClean="0"/>
            <a:t> </a:t>
          </a:r>
          <a:r>
            <a:rPr lang="es-CO" sz="1100" dirty="0" smtClean="0"/>
            <a:t>Merchán A.</a:t>
          </a:r>
          <a:endParaRPr lang="es-CO" sz="1100" dirty="0"/>
        </a:p>
      </dgm:t>
    </dgm:pt>
    <dgm:pt modelId="{2BFF4FB1-1ECD-4539-81E3-AE587A5B0C2C}" type="parTrans" cxnId="{A6DBBF4D-E44E-421E-9C0D-2ACC338181A6}">
      <dgm:prSet/>
      <dgm:spPr/>
      <dgm:t>
        <a:bodyPr/>
        <a:lstStyle/>
        <a:p>
          <a:endParaRPr lang="es-CO" sz="1100"/>
        </a:p>
      </dgm:t>
    </dgm:pt>
    <dgm:pt modelId="{35B8F037-E8A8-4C15-BA8A-6FE0756C599B}" type="sibTrans" cxnId="{A6DBBF4D-E44E-421E-9C0D-2ACC338181A6}">
      <dgm:prSet/>
      <dgm:spPr/>
      <dgm:t>
        <a:bodyPr/>
        <a:lstStyle/>
        <a:p>
          <a:endParaRPr lang="es-CO"/>
        </a:p>
      </dgm:t>
    </dgm:pt>
    <dgm:pt modelId="{8462B758-289B-4A3C-AAE1-57A01B201BBB}">
      <dgm:prSet custT="1"/>
      <dgm:spPr/>
      <dgm:t>
        <a:bodyPr/>
        <a:lstStyle/>
        <a:p>
          <a:r>
            <a:rPr lang="es-CO" sz="1100" dirty="0" smtClean="0"/>
            <a:t>Andrea </a:t>
          </a:r>
          <a:r>
            <a:rPr lang="es-CO" sz="1100" dirty="0" smtClean="0"/>
            <a:t>Rodríguez D.</a:t>
          </a:r>
          <a:endParaRPr lang="es-CO" sz="1100" dirty="0"/>
        </a:p>
      </dgm:t>
    </dgm:pt>
    <dgm:pt modelId="{DDB04A4F-0BD9-438B-AF5D-55D51931FEAD}" type="parTrans" cxnId="{D0E11062-DA52-4CA2-BB55-FBCDDB09BAEE}">
      <dgm:prSet/>
      <dgm:spPr/>
      <dgm:t>
        <a:bodyPr/>
        <a:lstStyle/>
        <a:p>
          <a:endParaRPr lang="es-CO" sz="1100"/>
        </a:p>
      </dgm:t>
    </dgm:pt>
    <dgm:pt modelId="{CAFEA922-C2D9-4A7D-9F49-1D362D921900}" type="sibTrans" cxnId="{D0E11062-DA52-4CA2-BB55-FBCDDB09BAEE}">
      <dgm:prSet/>
      <dgm:spPr/>
      <dgm:t>
        <a:bodyPr/>
        <a:lstStyle/>
        <a:p>
          <a:endParaRPr lang="es-CO"/>
        </a:p>
      </dgm:t>
    </dgm:pt>
    <dgm:pt modelId="{E591D5D5-4AFD-4731-B331-23A1333B6E39}">
      <dgm:prSet custT="1"/>
      <dgm:spPr/>
      <dgm:t>
        <a:bodyPr/>
        <a:lstStyle/>
        <a:p>
          <a:r>
            <a:rPr lang="es-CO" sz="1100" dirty="0" smtClean="0"/>
            <a:t>Jackson Sánchez</a:t>
          </a:r>
          <a:endParaRPr lang="es-CO" sz="1100" dirty="0"/>
        </a:p>
      </dgm:t>
    </dgm:pt>
    <dgm:pt modelId="{47740B64-6917-44DD-8AC9-662F5205FBDB}" type="parTrans" cxnId="{5B0D57BC-23F7-4742-899C-60898FE4557A}">
      <dgm:prSet/>
      <dgm:spPr/>
      <dgm:t>
        <a:bodyPr/>
        <a:lstStyle/>
        <a:p>
          <a:endParaRPr lang="es-CO" sz="1100"/>
        </a:p>
      </dgm:t>
    </dgm:pt>
    <dgm:pt modelId="{81E0CA58-F9AA-45EC-894A-47150887F8FC}" type="sibTrans" cxnId="{5B0D57BC-23F7-4742-899C-60898FE4557A}">
      <dgm:prSet/>
      <dgm:spPr/>
      <dgm:t>
        <a:bodyPr/>
        <a:lstStyle/>
        <a:p>
          <a:endParaRPr lang="es-CO"/>
        </a:p>
      </dgm:t>
    </dgm:pt>
    <dgm:pt modelId="{253F0520-FA4B-487D-9B1E-B4233D59EBEC}" type="asst">
      <dgm:prSet custT="1"/>
      <dgm:spPr/>
      <dgm:t>
        <a:bodyPr/>
        <a:lstStyle/>
        <a:p>
          <a:r>
            <a:rPr lang="es-CO" sz="1100" b="1" dirty="0" smtClean="0"/>
            <a:t>Director de Programación</a:t>
          </a:r>
          <a:endParaRPr lang="es-CO" sz="1100" b="1" dirty="0"/>
        </a:p>
      </dgm:t>
    </dgm:pt>
    <dgm:pt modelId="{BBDD881A-CEE0-44F5-B218-A9050F55A67A}" type="parTrans" cxnId="{FEA3E507-CF7B-4FCA-BB3F-9FD3D4AA4BE2}">
      <dgm:prSet/>
      <dgm:spPr/>
      <dgm:t>
        <a:bodyPr/>
        <a:lstStyle/>
        <a:p>
          <a:endParaRPr lang="es-CO" sz="1100"/>
        </a:p>
      </dgm:t>
    </dgm:pt>
    <dgm:pt modelId="{BCA2B73E-F55E-453F-940B-74AE315409CA}" type="sibTrans" cxnId="{FEA3E507-CF7B-4FCA-BB3F-9FD3D4AA4BE2}">
      <dgm:prSet/>
      <dgm:spPr/>
      <dgm:t>
        <a:bodyPr/>
        <a:lstStyle/>
        <a:p>
          <a:endParaRPr lang="es-CO"/>
        </a:p>
      </dgm:t>
    </dgm:pt>
    <dgm:pt modelId="{738164FC-4F9A-48D0-B59E-B074884C82D7}">
      <dgm:prSet custT="1"/>
      <dgm:spPr/>
      <dgm:t>
        <a:bodyPr/>
        <a:lstStyle/>
        <a:p>
          <a:r>
            <a:rPr lang="es-CO" sz="1100" dirty="0" err="1" smtClean="0"/>
            <a:t>Eleacim</a:t>
          </a:r>
          <a:r>
            <a:rPr lang="es-CO" sz="1100" dirty="0" smtClean="0"/>
            <a:t> Obed Jaime M.</a:t>
          </a:r>
          <a:endParaRPr lang="es-CO" sz="1100" dirty="0"/>
        </a:p>
      </dgm:t>
    </dgm:pt>
    <dgm:pt modelId="{8F8BD03D-5DF9-4F76-8CC9-1524A026980E}" type="parTrans" cxnId="{DD06BCCD-0666-4931-98F3-6E4FD00FDE2A}">
      <dgm:prSet/>
      <dgm:spPr/>
      <dgm:t>
        <a:bodyPr/>
        <a:lstStyle/>
        <a:p>
          <a:endParaRPr lang="es-CO" sz="1100"/>
        </a:p>
      </dgm:t>
    </dgm:pt>
    <dgm:pt modelId="{BCD7A7A7-656D-4266-95B8-D38D515E7344}" type="sibTrans" cxnId="{DD06BCCD-0666-4931-98F3-6E4FD00FDE2A}">
      <dgm:prSet/>
      <dgm:spPr/>
      <dgm:t>
        <a:bodyPr/>
        <a:lstStyle/>
        <a:p>
          <a:endParaRPr lang="es-CO"/>
        </a:p>
      </dgm:t>
    </dgm:pt>
    <dgm:pt modelId="{1FA969AD-FA1E-49C2-8BBC-0048BEDCDBB6}">
      <dgm:prSet custT="1"/>
      <dgm:spPr/>
      <dgm:t>
        <a:bodyPr/>
        <a:lstStyle/>
        <a:p>
          <a:r>
            <a:rPr lang="es-CO" sz="1100" dirty="0" smtClean="0"/>
            <a:t>Jacqueline Enriquez M.</a:t>
          </a:r>
          <a:endParaRPr lang="es-CO" sz="1100" dirty="0"/>
        </a:p>
      </dgm:t>
    </dgm:pt>
    <dgm:pt modelId="{876783BD-099A-4682-893B-994CFD5E4FAB}" type="parTrans" cxnId="{5CC3EEC5-5B75-44B2-BA0C-63942CD8EE30}">
      <dgm:prSet/>
      <dgm:spPr/>
      <dgm:t>
        <a:bodyPr/>
        <a:lstStyle/>
        <a:p>
          <a:endParaRPr lang="es-CO" sz="1100"/>
        </a:p>
      </dgm:t>
    </dgm:pt>
    <dgm:pt modelId="{BBD7CB49-2AAC-48B6-8EEF-6DAD1E86F75B}" type="sibTrans" cxnId="{5CC3EEC5-5B75-44B2-BA0C-63942CD8EE30}">
      <dgm:prSet/>
      <dgm:spPr/>
      <dgm:t>
        <a:bodyPr/>
        <a:lstStyle/>
        <a:p>
          <a:endParaRPr lang="es-CO"/>
        </a:p>
      </dgm:t>
    </dgm:pt>
    <dgm:pt modelId="{1A4A82AA-D14D-42F5-948A-73D4C57B816F}">
      <dgm:prSet custT="1"/>
      <dgm:spPr/>
      <dgm:t>
        <a:bodyPr/>
        <a:lstStyle/>
        <a:p>
          <a:r>
            <a:rPr lang="es-CO" sz="1100" dirty="0" smtClean="0"/>
            <a:t>Contadora</a:t>
          </a:r>
          <a:endParaRPr lang="es-CO" sz="1100" dirty="0"/>
        </a:p>
      </dgm:t>
    </dgm:pt>
    <dgm:pt modelId="{8DDA6093-11C6-4F1A-ADCF-A4317BDD0502}" type="parTrans" cxnId="{BBAF4E38-495C-4B19-BD06-DDFF8B5BBCA3}">
      <dgm:prSet/>
      <dgm:spPr/>
      <dgm:t>
        <a:bodyPr/>
        <a:lstStyle/>
        <a:p>
          <a:endParaRPr lang="es-CO" sz="1100"/>
        </a:p>
      </dgm:t>
    </dgm:pt>
    <dgm:pt modelId="{6742DD89-DAA0-4927-8B52-9AE28E24D66C}" type="sibTrans" cxnId="{BBAF4E38-495C-4B19-BD06-DDFF8B5BBCA3}">
      <dgm:prSet/>
      <dgm:spPr/>
      <dgm:t>
        <a:bodyPr/>
        <a:lstStyle/>
        <a:p>
          <a:endParaRPr lang="es-CO"/>
        </a:p>
      </dgm:t>
    </dgm:pt>
    <dgm:pt modelId="{8BB04336-EF53-484F-A780-986AEC10CEEF}">
      <dgm:prSet custT="1"/>
      <dgm:spPr/>
      <dgm:t>
        <a:bodyPr/>
        <a:lstStyle/>
        <a:p>
          <a:r>
            <a:rPr lang="es-CO" sz="1100" dirty="0" smtClean="0"/>
            <a:t>Administradora</a:t>
          </a:r>
          <a:endParaRPr lang="es-CO" sz="1100" dirty="0"/>
        </a:p>
      </dgm:t>
    </dgm:pt>
    <dgm:pt modelId="{42521E5E-7722-4F04-8CB4-674ED40E09B5}" type="parTrans" cxnId="{9154C41B-1B1C-4CBA-ACA5-F998EAF4D31D}">
      <dgm:prSet/>
      <dgm:spPr/>
      <dgm:t>
        <a:bodyPr/>
        <a:lstStyle/>
        <a:p>
          <a:endParaRPr lang="es-CO" sz="1100"/>
        </a:p>
      </dgm:t>
    </dgm:pt>
    <dgm:pt modelId="{0F851C64-7EEB-440F-AE2D-355857B21788}" type="sibTrans" cxnId="{9154C41B-1B1C-4CBA-ACA5-F998EAF4D31D}">
      <dgm:prSet/>
      <dgm:spPr/>
      <dgm:t>
        <a:bodyPr/>
        <a:lstStyle/>
        <a:p>
          <a:endParaRPr lang="es-CO"/>
        </a:p>
      </dgm:t>
    </dgm:pt>
    <dgm:pt modelId="{7701F30F-3C38-48C6-8733-81CB731EBC4E}">
      <dgm:prSet custT="1"/>
      <dgm:spPr/>
      <dgm:t>
        <a:bodyPr/>
        <a:lstStyle/>
        <a:p>
          <a:r>
            <a:rPr lang="es-CO" sz="1100" dirty="0" smtClean="0"/>
            <a:t>Sandra P. Salinas</a:t>
          </a:r>
          <a:endParaRPr lang="es-CO" sz="1100" dirty="0"/>
        </a:p>
      </dgm:t>
    </dgm:pt>
    <dgm:pt modelId="{52D7B727-9D31-4A82-94D3-338F0B9D08AD}" type="parTrans" cxnId="{191C58C5-5EE4-4195-BF62-55C94B2C9345}">
      <dgm:prSet/>
      <dgm:spPr/>
      <dgm:t>
        <a:bodyPr/>
        <a:lstStyle/>
        <a:p>
          <a:endParaRPr lang="es-CO" sz="1100"/>
        </a:p>
      </dgm:t>
    </dgm:pt>
    <dgm:pt modelId="{99491FB0-04EC-479C-9BE9-B0EED1BE7D97}" type="sibTrans" cxnId="{191C58C5-5EE4-4195-BF62-55C94B2C9345}">
      <dgm:prSet/>
      <dgm:spPr/>
      <dgm:t>
        <a:bodyPr/>
        <a:lstStyle/>
        <a:p>
          <a:endParaRPr lang="es-CO"/>
        </a:p>
      </dgm:t>
    </dgm:pt>
    <dgm:pt modelId="{B66ED0C6-9DDF-4F67-A5C3-FC19EE350686}">
      <dgm:prSet custT="1"/>
      <dgm:spPr/>
      <dgm:t>
        <a:bodyPr/>
        <a:lstStyle/>
        <a:p>
          <a:r>
            <a:rPr lang="es-CO" sz="1100" dirty="0" smtClean="0"/>
            <a:t>Johanna Bustamante</a:t>
          </a:r>
          <a:endParaRPr lang="es-CO" sz="1100" dirty="0"/>
        </a:p>
      </dgm:t>
    </dgm:pt>
    <dgm:pt modelId="{E5B5B7C9-1E8B-4ACA-A796-52498A2FCA6E}" type="parTrans" cxnId="{DEDF62F6-3F20-4B48-96A7-75EC664BF044}">
      <dgm:prSet/>
      <dgm:spPr/>
      <dgm:t>
        <a:bodyPr/>
        <a:lstStyle/>
        <a:p>
          <a:endParaRPr lang="es-CO" sz="1100"/>
        </a:p>
      </dgm:t>
    </dgm:pt>
    <dgm:pt modelId="{817BFB60-34D7-436E-B75F-549EEBA5B86A}" type="sibTrans" cxnId="{DEDF62F6-3F20-4B48-96A7-75EC664BF044}">
      <dgm:prSet/>
      <dgm:spPr/>
      <dgm:t>
        <a:bodyPr/>
        <a:lstStyle/>
        <a:p>
          <a:endParaRPr lang="es-CO"/>
        </a:p>
      </dgm:t>
    </dgm:pt>
    <dgm:pt modelId="{974C9341-51CA-4373-B736-324702269D21}">
      <dgm:prSet custT="1"/>
      <dgm:spPr/>
      <dgm:t>
        <a:bodyPr/>
        <a:lstStyle/>
        <a:p>
          <a:r>
            <a:rPr lang="es-CO" sz="1100" dirty="0" smtClean="0"/>
            <a:t>Ricardo A. Muñoz C.</a:t>
          </a:r>
          <a:endParaRPr lang="es-CO" sz="1100" dirty="0"/>
        </a:p>
      </dgm:t>
    </dgm:pt>
    <dgm:pt modelId="{D56C6336-A9F6-4907-93EC-9E890BD99B2A}" type="parTrans" cxnId="{1F6E8C65-4FFB-4FB4-BA3D-F7754B02E523}">
      <dgm:prSet/>
      <dgm:spPr/>
      <dgm:t>
        <a:bodyPr/>
        <a:lstStyle/>
        <a:p>
          <a:endParaRPr lang="es-CO" sz="1100"/>
        </a:p>
      </dgm:t>
    </dgm:pt>
    <dgm:pt modelId="{2C6A6961-4040-4473-A8B8-2C8E79761C52}" type="sibTrans" cxnId="{1F6E8C65-4FFB-4FB4-BA3D-F7754B02E523}">
      <dgm:prSet/>
      <dgm:spPr/>
      <dgm:t>
        <a:bodyPr/>
        <a:lstStyle/>
        <a:p>
          <a:endParaRPr lang="es-CO"/>
        </a:p>
      </dgm:t>
    </dgm:pt>
    <dgm:pt modelId="{EAF818C1-9000-472C-BA42-25CF0ABFB5DE}">
      <dgm:prSet/>
      <dgm:spPr/>
      <dgm:t>
        <a:bodyPr/>
        <a:lstStyle/>
        <a:p>
          <a:r>
            <a:rPr lang="es-CO" smtClean="0"/>
            <a:t>Asociación Transmitir</a:t>
          </a:r>
          <a:endParaRPr lang="es-CO" dirty="0"/>
        </a:p>
      </dgm:t>
    </dgm:pt>
    <dgm:pt modelId="{3A055C26-C408-4A3D-B538-B1545CC40D84}" type="parTrans" cxnId="{4A3992C3-3234-4185-B3B2-B54560339221}">
      <dgm:prSet/>
      <dgm:spPr/>
      <dgm:t>
        <a:bodyPr/>
        <a:lstStyle/>
        <a:p>
          <a:endParaRPr lang="es-CO"/>
        </a:p>
      </dgm:t>
    </dgm:pt>
    <dgm:pt modelId="{7D781ED5-EBD2-43DF-B674-25AD822BF362}" type="sibTrans" cxnId="{4A3992C3-3234-4185-B3B2-B54560339221}">
      <dgm:prSet/>
      <dgm:spPr/>
      <dgm:t>
        <a:bodyPr/>
        <a:lstStyle/>
        <a:p>
          <a:endParaRPr lang="es-CO"/>
        </a:p>
      </dgm:t>
    </dgm:pt>
    <dgm:pt modelId="{98FCCDBF-77CD-46EE-B576-4666C0DD71A3}">
      <dgm:prSet custT="1"/>
      <dgm:spPr/>
      <dgm:t>
        <a:bodyPr/>
        <a:lstStyle/>
        <a:p>
          <a:r>
            <a:rPr lang="es-CO" sz="1100" dirty="0" smtClean="0"/>
            <a:t>Servicios Generales</a:t>
          </a:r>
          <a:endParaRPr lang="es-ES" sz="1100" dirty="0"/>
        </a:p>
      </dgm:t>
    </dgm:pt>
    <dgm:pt modelId="{CB411C50-8B44-4C2A-86B7-F56E07936DF6}" type="parTrans" cxnId="{8D9B5C02-65BD-48BA-A313-2A7B41A32327}">
      <dgm:prSet/>
      <dgm:spPr/>
      <dgm:t>
        <a:bodyPr/>
        <a:lstStyle/>
        <a:p>
          <a:endParaRPr lang="es-CO"/>
        </a:p>
      </dgm:t>
    </dgm:pt>
    <dgm:pt modelId="{E95F85DB-602E-4595-B681-460088F7DD75}" type="sibTrans" cxnId="{8D9B5C02-65BD-48BA-A313-2A7B41A32327}">
      <dgm:prSet/>
      <dgm:spPr/>
      <dgm:t>
        <a:bodyPr/>
        <a:lstStyle/>
        <a:p>
          <a:endParaRPr lang="es-ES"/>
        </a:p>
      </dgm:t>
    </dgm:pt>
    <dgm:pt modelId="{224EA123-4371-4D34-86D9-1D33B5060689}">
      <dgm:prSet custT="1"/>
      <dgm:spPr/>
      <dgm:t>
        <a:bodyPr/>
        <a:lstStyle/>
        <a:p>
          <a:r>
            <a:rPr lang="es-CO" sz="1100" dirty="0" err="1" smtClean="0"/>
            <a:t>Aydé</a:t>
          </a:r>
          <a:r>
            <a:rPr lang="es-CO" sz="1100" dirty="0" smtClean="0"/>
            <a:t> Jiménez </a:t>
          </a:r>
          <a:endParaRPr lang="es-ES" sz="1100" dirty="0"/>
        </a:p>
      </dgm:t>
    </dgm:pt>
    <dgm:pt modelId="{AAAB949C-A1CB-4B79-933F-3CC32E65A929}" type="parTrans" cxnId="{5DBBC860-1322-4004-83E6-D7CDFDE540BF}">
      <dgm:prSet/>
      <dgm:spPr/>
      <dgm:t>
        <a:bodyPr/>
        <a:lstStyle/>
        <a:p>
          <a:endParaRPr lang="es-CO"/>
        </a:p>
      </dgm:t>
    </dgm:pt>
    <dgm:pt modelId="{9AA4D543-7785-4B12-8D33-D6A7BF3E77A3}" type="sibTrans" cxnId="{5DBBC860-1322-4004-83E6-D7CDFDE540BF}">
      <dgm:prSet/>
      <dgm:spPr/>
      <dgm:t>
        <a:bodyPr/>
        <a:lstStyle/>
        <a:p>
          <a:endParaRPr lang="es-ES"/>
        </a:p>
      </dgm:t>
    </dgm:pt>
    <dgm:pt modelId="{5FF654C6-0615-4F17-BF19-47316F04E7AA}">
      <dgm:prSet custT="1"/>
      <dgm:spPr/>
      <dgm:t>
        <a:bodyPr/>
        <a:lstStyle/>
        <a:p>
          <a:r>
            <a:rPr lang="es-CO" sz="1100" dirty="0" smtClean="0"/>
            <a:t>Auxiliar Contable</a:t>
          </a:r>
          <a:endParaRPr lang="es-CO" sz="1100" dirty="0"/>
        </a:p>
      </dgm:t>
    </dgm:pt>
    <dgm:pt modelId="{AD91E498-78F9-4744-A698-AEA4C17FFEED}" type="parTrans" cxnId="{377AD796-CE39-443B-971E-5183023CD276}">
      <dgm:prSet/>
      <dgm:spPr/>
      <dgm:t>
        <a:bodyPr/>
        <a:lstStyle/>
        <a:p>
          <a:endParaRPr lang="es-CO"/>
        </a:p>
      </dgm:t>
    </dgm:pt>
    <dgm:pt modelId="{7040BFBE-2309-45AB-AF89-03CF97DEFDB7}" type="sibTrans" cxnId="{377AD796-CE39-443B-971E-5183023CD276}">
      <dgm:prSet/>
      <dgm:spPr/>
      <dgm:t>
        <a:bodyPr/>
        <a:lstStyle/>
        <a:p>
          <a:endParaRPr lang="es-CO"/>
        </a:p>
      </dgm:t>
    </dgm:pt>
    <dgm:pt modelId="{76DD8173-52AC-4C97-A57D-9306A6A68C89}">
      <dgm:prSet custT="1"/>
      <dgm:spPr/>
      <dgm:t>
        <a:bodyPr/>
        <a:lstStyle/>
        <a:p>
          <a:r>
            <a:rPr lang="es-CO" sz="1100" dirty="0" err="1" smtClean="0"/>
            <a:t>Nydian</a:t>
          </a:r>
          <a:r>
            <a:rPr lang="es-CO" sz="1100" dirty="0" smtClean="0"/>
            <a:t> Pereira</a:t>
          </a:r>
          <a:endParaRPr lang="es-CO" sz="1100" dirty="0"/>
        </a:p>
      </dgm:t>
    </dgm:pt>
    <dgm:pt modelId="{710E7EE2-6CCF-4336-80C6-2BC824C2F21E}" type="parTrans" cxnId="{48433659-7BCA-43D6-AD2E-53079CBED94E}">
      <dgm:prSet/>
      <dgm:spPr/>
      <dgm:t>
        <a:bodyPr/>
        <a:lstStyle/>
        <a:p>
          <a:endParaRPr lang="es-CO"/>
        </a:p>
      </dgm:t>
    </dgm:pt>
    <dgm:pt modelId="{BDD016DA-A911-4C1D-86C5-B1F271B0B443}" type="sibTrans" cxnId="{48433659-7BCA-43D6-AD2E-53079CBED94E}">
      <dgm:prSet/>
      <dgm:spPr/>
      <dgm:t>
        <a:bodyPr/>
        <a:lstStyle/>
        <a:p>
          <a:endParaRPr lang="es-CO"/>
        </a:p>
      </dgm:t>
    </dgm:pt>
    <dgm:pt modelId="{987C0339-0753-4BC7-B357-6376D73B16F5}">
      <dgm:prSet custT="1"/>
      <dgm:spPr/>
      <dgm:t>
        <a:bodyPr/>
        <a:lstStyle/>
        <a:p>
          <a:r>
            <a:rPr lang="es-CO" sz="1100" dirty="0" smtClean="0"/>
            <a:t>Jesús Mora</a:t>
          </a:r>
          <a:endParaRPr lang="es-CO" sz="1100" dirty="0"/>
        </a:p>
      </dgm:t>
    </dgm:pt>
    <dgm:pt modelId="{9D637971-DA70-4372-B4D8-314A6C37833F}" type="parTrans" cxnId="{522C82CC-CC62-426B-838A-9ED3C7D22689}">
      <dgm:prSet/>
      <dgm:spPr/>
      <dgm:t>
        <a:bodyPr/>
        <a:lstStyle/>
        <a:p>
          <a:endParaRPr lang="es-CO"/>
        </a:p>
      </dgm:t>
    </dgm:pt>
    <dgm:pt modelId="{E69CF52F-9996-4C56-8D16-199C545360E8}" type="sibTrans" cxnId="{522C82CC-CC62-426B-838A-9ED3C7D22689}">
      <dgm:prSet/>
      <dgm:spPr/>
      <dgm:t>
        <a:bodyPr/>
        <a:lstStyle/>
        <a:p>
          <a:endParaRPr lang="es-CO"/>
        </a:p>
      </dgm:t>
    </dgm:pt>
    <dgm:pt modelId="{4AB0D1C4-7BDB-4AAC-8393-17494979AD75}" type="pres">
      <dgm:prSet presAssocID="{785C4B30-0E64-4950-88BC-C36C889AF5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343E93E8-DF90-46A7-ACD4-94DA6B05AD0C}" type="pres">
      <dgm:prSet presAssocID="{EAF818C1-9000-472C-BA42-25CF0ABFB5DE}" presName="hierRoot1" presStyleCnt="0">
        <dgm:presLayoutVars>
          <dgm:hierBranch val="init"/>
        </dgm:presLayoutVars>
      </dgm:prSet>
      <dgm:spPr/>
    </dgm:pt>
    <dgm:pt modelId="{2358C621-8C03-4AC2-8AE5-7E806AF2C3F2}" type="pres">
      <dgm:prSet presAssocID="{EAF818C1-9000-472C-BA42-25CF0ABFB5DE}" presName="rootComposite1" presStyleCnt="0"/>
      <dgm:spPr/>
    </dgm:pt>
    <dgm:pt modelId="{064A35F8-250B-4CB5-9F36-BBE2756D29AF}" type="pres">
      <dgm:prSet presAssocID="{EAF818C1-9000-472C-BA42-25CF0ABFB5D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410FCE2-4DA3-42DF-B75D-2D0357B09284}" type="pres">
      <dgm:prSet presAssocID="{EAF818C1-9000-472C-BA42-25CF0ABFB5DE}" presName="rootConnector1" presStyleLbl="node1" presStyleIdx="0" presStyleCnt="0"/>
      <dgm:spPr/>
      <dgm:t>
        <a:bodyPr/>
        <a:lstStyle/>
        <a:p>
          <a:endParaRPr lang="es-CO"/>
        </a:p>
      </dgm:t>
    </dgm:pt>
    <dgm:pt modelId="{83A58941-6F83-4213-B7F1-1706379F8EAD}" type="pres">
      <dgm:prSet presAssocID="{EAF818C1-9000-472C-BA42-25CF0ABFB5DE}" presName="hierChild2" presStyleCnt="0"/>
      <dgm:spPr/>
    </dgm:pt>
    <dgm:pt modelId="{3A6808C4-D8BC-47BB-9CE0-92F277217D3C}" type="pres">
      <dgm:prSet presAssocID="{FD983F31-08F1-4A04-873C-34A296CBA126}" presName="Name37" presStyleLbl="parChTrans1D2" presStyleIdx="0" presStyleCnt="1"/>
      <dgm:spPr/>
      <dgm:t>
        <a:bodyPr/>
        <a:lstStyle/>
        <a:p>
          <a:endParaRPr lang="es-CO"/>
        </a:p>
      </dgm:t>
    </dgm:pt>
    <dgm:pt modelId="{DA83394D-BED8-463C-B05D-BDB472B39607}" type="pres">
      <dgm:prSet presAssocID="{706DB512-6D7A-40BA-81FB-30D1437A4213}" presName="hierRoot2" presStyleCnt="0">
        <dgm:presLayoutVars>
          <dgm:hierBranch val="init"/>
        </dgm:presLayoutVars>
      </dgm:prSet>
      <dgm:spPr/>
    </dgm:pt>
    <dgm:pt modelId="{FB62B2B2-4D39-4C33-9FD4-49B62A46D4EF}" type="pres">
      <dgm:prSet presAssocID="{706DB512-6D7A-40BA-81FB-30D1437A4213}" presName="rootComposite" presStyleCnt="0"/>
      <dgm:spPr/>
    </dgm:pt>
    <dgm:pt modelId="{97B8D8F2-077A-4CCD-A2B5-1AE3F97D3576}" type="pres">
      <dgm:prSet presAssocID="{706DB512-6D7A-40BA-81FB-30D1437A4213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C011A5D-C110-4E24-909D-6B7C57AFC0F0}" type="pres">
      <dgm:prSet presAssocID="{706DB512-6D7A-40BA-81FB-30D1437A4213}" presName="rootConnector" presStyleLbl="node2" presStyleIdx="0" presStyleCnt="1"/>
      <dgm:spPr/>
      <dgm:t>
        <a:bodyPr/>
        <a:lstStyle/>
        <a:p>
          <a:endParaRPr lang="es-CO"/>
        </a:p>
      </dgm:t>
    </dgm:pt>
    <dgm:pt modelId="{C11B2136-F5A4-418E-A912-C9FB7E325F07}" type="pres">
      <dgm:prSet presAssocID="{706DB512-6D7A-40BA-81FB-30D1437A4213}" presName="hierChild4" presStyleCnt="0"/>
      <dgm:spPr/>
    </dgm:pt>
    <dgm:pt modelId="{5781A64F-2F9B-496A-B9CA-2B6DCBC3D8BC}" type="pres">
      <dgm:prSet presAssocID="{BB94F998-EA1F-4569-9F9D-7B77F00A9EA2}" presName="Name37" presStyleLbl="parChTrans1D3" presStyleIdx="0" presStyleCnt="4"/>
      <dgm:spPr/>
      <dgm:t>
        <a:bodyPr/>
        <a:lstStyle/>
        <a:p>
          <a:endParaRPr lang="es-CO"/>
        </a:p>
      </dgm:t>
    </dgm:pt>
    <dgm:pt modelId="{00810F9B-B863-4A08-97A9-35C36FF71ACD}" type="pres">
      <dgm:prSet presAssocID="{04B4496E-97E2-460F-B061-3D6EB9EEE7A3}" presName="hierRoot2" presStyleCnt="0">
        <dgm:presLayoutVars>
          <dgm:hierBranch val="init"/>
        </dgm:presLayoutVars>
      </dgm:prSet>
      <dgm:spPr/>
    </dgm:pt>
    <dgm:pt modelId="{1D47964E-9205-439F-8FDE-968970E799B7}" type="pres">
      <dgm:prSet presAssocID="{04B4496E-97E2-460F-B061-3D6EB9EEE7A3}" presName="rootComposite" presStyleCnt="0"/>
      <dgm:spPr/>
    </dgm:pt>
    <dgm:pt modelId="{6CE963CF-5C17-4530-A9F1-3131E6890D91}" type="pres">
      <dgm:prSet presAssocID="{04B4496E-97E2-460F-B061-3D6EB9EEE7A3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E4D3AA0-0E3C-46B0-BCAC-22F107716C5A}" type="pres">
      <dgm:prSet presAssocID="{04B4496E-97E2-460F-B061-3D6EB9EEE7A3}" presName="rootConnector" presStyleLbl="node3" presStyleIdx="0" presStyleCnt="3"/>
      <dgm:spPr/>
      <dgm:t>
        <a:bodyPr/>
        <a:lstStyle/>
        <a:p>
          <a:endParaRPr lang="es-CO"/>
        </a:p>
      </dgm:t>
    </dgm:pt>
    <dgm:pt modelId="{A534DB30-ABE2-4783-8D5C-0EEE4AA05D40}" type="pres">
      <dgm:prSet presAssocID="{04B4496E-97E2-460F-B061-3D6EB9EEE7A3}" presName="hierChild4" presStyleCnt="0"/>
      <dgm:spPr/>
    </dgm:pt>
    <dgm:pt modelId="{CE02BDD4-6D0A-48F5-8D8C-C569BA0C6474}" type="pres">
      <dgm:prSet presAssocID="{A7A88807-0B72-47F1-825C-74323B372D47}" presName="Name37" presStyleLbl="parChTrans1D4" presStyleIdx="0" presStyleCnt="22"/>
      <dgm:spPr/>
      <dgm:t>
        <a:bodyPr/>
        <a:lstStyle/>
        <a:p>
          <a:endParaRPr lang="es-CO"/>
        </a:p>
      </dgm:t>
    </dgm:pt>
    <dgm:pt modelId="{2D2ACC1A-B740-41FD-82C3-B359A866C241}" type="pres">
      <dgm:prSet presAssocID="{E8AF420B-4801-47EE-B8E0-AFE83E60D0AD}" presName="hierRoot2" presStyleCnt="0">
        <dgm:presLayoutVars>
          <dgm:hierBranch val="hang"/>
        </dgm:presLayoutVars>
      </dgm:prSet>
      <dgm:spPr/>
    </dgm:pt>
    <dgm:pt modelId="{70E22A0B-7E04-4CDE-87A8-1164FC4D8692}" type="pres">
      <dgm:prSet presAssocID="{E8AF420B-4801-47EE-B8E0-AFE83E60D0AD}" presName="rootComposite" presStyleCnt="0"/>
      <dgm:spPr/>
    </dgm:pt>
    <dgm:pt modelId="{1C0CE15D-7E6C-4CFD-B0D9-0B841980C856}" type="pres">
      <dgm:prSet presAssocID="{E8AF420B-4801-47EE-B8E0-AFE83E60D0AD}" presName="rootText" presStyleLbl="node4" presStyleIdx="0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AB319FE-844C-4C53-8CEF-447C14A75CD5}" type="pres">
      <dgm:prSet presAssocID="{E8AF420B-4801-47EE-B8E0-AFE83E60D0AD}" presName="rootConnector" presStyleLbl="node4" presStyleIdx="0" presStyleCnt="19"/>
      <dgm:spPr/>
      <dgm:t>
        <a:bodyPr/>
        <a:lstStyle/>
        <a:p>
          <a:endParaRPr lang="es-CO"/>
        </a:p>
      </dgm:t>
    </dgm:pt>
    <dgm:pt modelId="{D8ADAE4C-C52F-4E09-8C96-22ACEFBCA4B3}" type="pres">
      <dgm:prSet presAssocID="{E8AF420B-4801-47EE-B8E0-AFE83E60D0AD}" presName="hierChild4" presStyleCnt="0"/>
      <dgm:spPr/>
    </dgm:pt>
    <dgm:pt modelId="{D7521381-3D90-47EE-BFBB-A7F39AEE1129}" type="pres">
      <dgm:prSet presAssocID="{E8AF420B-4801-47EE-B8E0-AFE83E60D0AD}" presName="hierChild5" presStyleCnt="0"/>
      <dgm:spPr/>
    </dgm:pt>
    <dgm:pt modelId="{A5CF3812-3745-4916-AFE2-DC398D2F57C5}" type="pres">
      <dgm:prSet presAssocID="{C45A40E4-DB57-4C1F-A44D-C11180A7791F}" presName="Name111" presStyleLbl="parChTrans1D4" presStyleIdx="1" presStyleCnt="22"/>
      <dgm:spPr/>
      <dgm:t>
        <a:bodyPr/>
        <a:lstStyle/>
        <a:p>
          <a:endParaRPr lang="es-CO"/>
        </a:p>
      </dgm:t>
    </dgm:pt>
    <dgm:pt modelId="{AC03030E-8C7A-4F5C-940D-F6FB114D1795}" type="pres">
      <dgm:prSet presAssocID="{EBFE4B95-B2B5-4E17-BAC0-A6023C125FDB}" presName="hierRoot3" presStyleCnt="0">
        <dgm:presLayoutVars>
          <dgm:hierBranch val="init"/>
        </dgm:presLayoutVars>
      </dgm:prSet>
      <dgm:spPr/>
    </dgm:pt>
    <dgm:pt modelId="{35034DDE-EAAA-43CE-AE50-ED8C8315BC1D}" type="pres">
      <dgm:prSet presAssocID="{EBFE4B95-B2B5-4E17-BAC0-A6023C125FDB}" presName="rootComposite3" presStyleCnt="0"/>
      <dgm:spPr/>
    </dgm:pt>
    <dgm:pt modelId="{E5AC061E-8CD6-4A5F-864E-36D26CA46727}" type="pres">
      <dgm:prSet presAssocID="{EBFE4B95-B2B5-4E17-BAC0-A6023C125FDB}" presName="rootText3" presStyleLbl="asst4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1821B8C-A5D9-483C-BCE4-0F751129A5E5}" type="pres">
      <dgm:prSet presAssocID="{EBFE4B95-B2B5-4E17-BAC0-A6023C125FDB}" presName="rootConnector3" presStyleLbl="asst4" presStyleIdx="0" presStyleCnt="2"/>
      <dgm:spPr/>
      <dgm:t>
        <a:bodyPr/>
        <a:lstStyle/>
        <a:p>
          <a:endParaRPr lang="es-CO"/>
        </a:p>
      </dgm:t>
    </dgm:pt>
    <dgm:pt modelId="{8A290854-D3BB-4A9E-91A6-88869868D4D9}" type="pres">
      <dgm:prSet presAssocID="{EBFE4B95-B2B5-4E17-BAC0-A6023C125FDB}" presName="hierChild6" presStyleCnt="0"/>
      <dgm:spPr/>
    </dgm:pt>
    <dgm:pt modelId="{B4830DB6-DE4B-4B36-850A-16F0ED74C530}" type="pres">
      <dgm:prSet presAssocID="{B204AC27-BB30-4B0E-99A0-FC6C369B7AC1}" presName="Name37" presStyleLbl="parChTrans1D4" presStyleIdx="2" presStyleCnt="22"/>
      <dgm:spPr/>
      <dgm:t>
        <a:bodyPr/>
        <a:lstStyle/>
        <a:p>
          <a:endParaRPr lang="es-CO"/>
        </a:p>
      </dgm:t>
    </dgm:pt>
    <dgm:pt modelId="{7AE19D63-9312-4F60-A1CF-EB6851B3E419}" type="pres">
      <dgm:prSet presAssocID="{50453F9D-CCF6-4497-8A1D-7A925461F8D8}" presName="hierRoot2" presStyleCnt="0">
        <dgm:presLayoutVars>
          <dgm:hierBranch val="init"/>
        </dgm:presLayoutVars>
      </dgm:prSet>
      <dgm:spPr/>
    </dgm:pt>
    <dgm:pt modelId="{6E3B4E19-3F27-425F-A32A-275AFA525BAF}" type="pres">
      <dgm:prSet presAssocID="{50453F9D-CCF6-4497-8A1D-7A925461F8D8}" presName="rootComposite" presStyleCnt="0"/>
      <dgm:spPr/>
    </dgm:pt>
    <dgm:pt modelId="{C9C7E372-4B86-4BC2-AD6C-60D659FF686B}" type="pres">
      <dgm:prSet presAssocID="{50453F9D-CCF6-4497-8A1D-7A925461F8D8}" presName="rootText" presStyleLbl="node4" presStyleIdx="1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22D254D-9F9B-4F77-A34C-AC76125B712A}" type="pres">
      <dgm:prSet presAssocID="{50453F9D-CCF6-4497-8A1D-7A925461F8D8}" presName="rootConnector" presStyleLbl="node4" presStyleIdx="1" presStyleCnt="19"/>
      <dgm:spPr/>
      <dgm:t>
        <a:bodyPr/>
        <a:lstStyle/>
        <a:p>
          <a:endParaRPr lang="es-CO"/>
        </a:p>
      </dgm:t>
    </dgm:pt>
    <dgm:pt modelId="{F57EB627-6B6C-4E8D-A6F8-0C535E3EAF3A}" type="pres">
      <dgm:prSet presAssocID="{50453F9D-CCF6-4497-8A1D-7A925461F8D8}" presName="hierChild4" presStyleCnt="0"/>
      <dgm:spPr/>
    </dgm:pt>
    <dgm:pt modelId="{F11F660F-9DFB-405D-91FC-795CA4C18595}" type="pres">
      <dgm:prSet presAssocID="{50453F9D-CCF6-4497-8A1D-7A925461F8D8}" presName="hierChild5" presStyleCnt="0"/>
      <dgm:spPr/>
    </dgm:pt>
    <dgm:pt modelId="{5F4C71BC-D00D-418E-97F1-9EAC7C44871E}" type="pres">
      <dgm:prSet presAssocID="{D3A6E1A2-A02E-41CB-B2B0-E8906C805E3C}" presName="Name37" presStyleLbl="parChTrans1D4" presStyleIdx="3" presStyleCnt="22"/>
      <dgm:spPr/>
      <dgm:t>
        <a:bodyPr/>
        <a:lstStyle/>
        <a:p>
          <a:endParaRPr lang="es-CO"/>
        </a:p>
      </dgm:t>
    </dgm:pt>
    <dgm:pt modelId="{8AA3A1D1-3AD9-4F66-9BFE-ECBC7F72E397}" type="pres">
      <dgm:prSet presAssocID="{43396DD3-4F93-466F-A365-3DBB0FBEBBA2}" presName="hierRoot2" presStyleCnt="0">
        <dgm:presLayoutVars>
          <dgm:hierBranch val="init"/>
        </dgm:presLayoutVars>
      </dgm:prSet>
      <dgm:spPr/>
    </dgm:pt>
    <dgm:pt modelId="{A89A621E-63E7-40CF-85C9-AB77F5121893}" type="pres">
      <dgm:prSet presAssocID="{43396DD3-4F93-466F-A365-3DBB0FBEBBA2}" presName="rootComposite" presStyleCnt="0"/>
      <dgm:spPr/>
    </dgm:pt>
    <dgm:pt modelId="{4CD94135-5184-42E5-AF18-1AF230231EAF}" type="pres">
      <dgm:prSet presAssocID="{43396DD3-4F93-466F-A365-3DBB0FBEBBA2}" presName="rootText" presStyleLbl="node4" presStyleIdx="2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4BCAABC-5409-447B-8DDA-7791917069E2}" type="pres">
      <dgm:prSet presAssocID="{43396DD3-4F93-466F-A365-3DBB0FBEBBA2}" presName="rootConnector" presStyleLbl="node4" presStyleIdx="2" presStyleCnt="19"/>
      <dgm:spPr/>
      <dgm:t>
        <a:bodyPr/>
        <a:lstStyle/>
        <a:p>
          <a:endParaRPr lang="es-CO"/>
        </a:p>
      </dgm:t>
    </dgm:pt>
    <dgm:pt modelId="{D880E4E5-A430-42D1-BA30-583A4F130DE8}" type="pres">
      <dgm:prSet presAssocID="{43396DD3-4F93-466F-A365-3DBB0FBEBBA2}" presName="hierChild4" presStyleCnt="0"/>
      <dgm:spPr/>
    </dgm:pt>
    <dgm:pt modelId="{9CB67D12-9FD0-4CD0-89C4-AB2AE118A518}" type="pres">
      <dgm:prSet presAssocID="{43396DD3-4F93-466F-A365-3DBB0FBEBBA2}" presName="hierChild5" presStyleCnt="0"/>
      <dgm:spPr/>
    </dgm:pt>
    <dgm:pt modelId="{FDC7B57C-1426-4ACD-8A82-A3E70620AF0B}" type="pres">
      <dgm:prSet presAssocID="{6F18FE73-0737-4647-ABA9-FE9D4D8A4E1C}" presName="Name37" presStyleLbl="parChTrans1D4" presStyleIdx="4" presStyleCnt="22"/>
      <dgm:spPr/>
      <dgm:t>
        <a:bodyPr/>
        <a:lstStyle/>
        <a:p>
          <a:endParaRPr lang="es-CO"/>
        </a:p>
      </dgm:t>
    </dgm:pt>
    <dgm:pt modelId="{69F1E545-D046-4A7A-A3FA-11CB73924A99}" type="pres">
      <dgm:prSet presAssocID="{34F40BD5-C9CA-49AF-82F5-B8C157C4D4DC}" presName="hierRoot2" presStyleCnt="0">
        <dgm:presLayoutVars>
          <dgm:hierBranch val="init"/>
        </dgm:presLayoutVars>
      </dgm:prSet>
      <dgm:spPr/>
    </dgm:pt>
    <dgm:pt modelId="{128A41DE-A079-4799-BF00-74DF677D56C3}" type="pres">
      <dgm:prSet presAssocID="{34F40BD5-C9CA-49AF-82F5-B8C157C4D4DC}" presName="rootComposite" presStyleCnt="0"/>
      <dgm:spPr/>
    </dgm:pt>
    <dgm:pt modelId="{45C02A5F-5CF2-40DC-BA0E-E81157B132BD}" type="pres">
      <dgm:prSet presAssocID="{34F40BD5-C9CA-49AF-82F5-B8C157C4D4DC}" presName="rootText" presStyleLbl="node4" presStyleIdx="3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419C2D7-8F55-40AB-8311-917A7C7AC830}" type="pres">
      <dgm:prSet presAssocID="{34F40BD5-C9CA-49AF-82F5-B8C157C4D4DC}" presName="rootConnector" presStyleLbl="node4" presStyleIdx="3" presStyleCnt="19"/>
      <dgm:spPr/>
      <dgm:t>
        <a:bodyPr/>
        <a:lstStyle/>
        <a:p>
          <a:endParaRPr lang="es-CO"/>
        </a:p>
      </dgm:t>
    </dgm:pt>
    <dgm:pt modelId="{852F2FB8-7D86-4442-8531-8EFFD77807F9}" type="pres">
      <dgm:prSet presAssocID="{34F40BD5-C9CA-49AF-82F5-B8C157C4D4DC}" presName="hierChild4" presStyleCnt="0"/>
      <dgm:spPr/>
    </dgm:pt>
    <dgm:pt modelId="{D17F1B2C-2EE7-4832-AD0F-60709A965DB3}" type="pres">
      <dgm:prSet presAssocID="{34F40BD5-C9CA-49AF-82F5-B8C157C4D4DC}" presName="hierChild5" presStyleCnt="0"/>
      <dgm:spPr/>
    </dgm:pt>
    <dgm:pt modelId="{41E573AA-173F-4F23-ABFE-11FA62B19E54}" type="pres">
      <dgm:prSet presAssocID="{9D637971-DA70-4372-B4D8-314A6C37833F}" presName="Name37" presStyleLbl="parChTrans1D4" presStyleIdx="5" presStyleCnt="22"/>
      <dgm:spPr/>
    </dgm:pt>
    <dgm:pt modelId="{3D723E36-69C4-472A-A7C4-072C0F28564A}" type="pres">
      <dgm:prSet presAssocID="{987C0339-0753-4BC7-B357-6376D73B16F5}" presName="hierRoot2" presStyleCnt="0">
        <dgm:presLayoutVars>
          <dgm:hierBranch val="init"/>
        </dgm:presLayoutVars>
      </dgm:prSet>
      <dgm:spPr/>
    </dgm:pt>
    <dgm:pt modelId="{31A304CF-1D37-420C-A52E-A998CFCE4CF3}" type="pres">
      <dgm:prSet presAssocID="{987C0339-0753-4BC7-B357-6376D73B16F5}" presName="rootComposite" presStyleCnt="0"/>
      <dgm:spPr/>
    </dgm:pt>
    <dgm:pt modelId="{8F6F393E-EB5F-4934-8421-3FD5B8006E1D}" type="pres">
      <dgm:prSet presAssocID="{987C0339-0753-4BC7-B357-6376D73B16F5}" presName="rootText" presStyleLbl="node4" presStyleIdx="4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82A0A6A-EDDF-467A-9F99-AE2A99FD442E}" type="pres">
      <dgm:prSet presAssocID="{987C0339-0753-4BC7-B357-6376D73B16F5}" presName="rootConnector" presStyleLbl="node4" presStyleIdx="4" presStyleCnt="19"/>
      <dgm:spPr/>
    </dgm:pt>
    <dgm:pt modelId="{D3AF6CA6-660E-401E-95A7-FE40AB2A32C3}" type="pres">
      <dgm:prSet presAssocID="{987C0339-0753-4BC7-B357-6376D73B16F5}" presName="hierChild4" presStyleCnt="0"/>
      <dgm:spPr/>
    </dgm:pt>
    <dgm:pt modelId="{A80466B9-9AD6-4D0D-AE27-5CDCC81432B2}" type="pres">
      <dgm:prSet presAssocID="{987C0339-0753-4BC7-B357-6376D73B16F5}" presName="hierChild5" presStyleCnt="0"/>
      <dgm:spPr/>
    </dgm:pt>
    <dgm:pt modelId="{39ADBCFB-50A7-44C0-873F-FB70A6C657D5}" type="pres">
      <dgm:prSet presAssocID="{EBFE4B95-B2B5-4E17-BAC0-A6023C125FDB}" presName="hierChild7" presStyleCnt="0"/>
      <dgm:spPr/>
    </dgm:pt>
    <dgm:pt modelId="{674E70ED-5BDB-4049-AD3F-6B7077AB4D83}" type="pres">
      <dgm:prSet presAssocID="{D8BBE8B4-6E7F-4D08-99C4-14F5FC33809F}" presName="Name111" presStyleLbl="parChTrans1D4" presStyleIdx="6" presStyleCnt="22"/>
      <dgm:spPr/>
      <dgm:t>
        <a:bodyPr/>
        <a:lstStyle/>
        <a:p>
          <a:endParaRPr lang="es-CO"/>
        </a:p>
      </dgm:t>
    </dgm:pt>
    <dgm:pt modelId="{70FF3ACC-7EED-4A1D-BC2C-98AB96D14C09}" type="pres">
      <dgm:prSet presAssocID="{39C0C768-D31A-48D9-ABD3-54A5D1136A71}" presName="hierRoot3" presStyleCnt="0">
        <dgm:presLayoutVars>
          <dgm:hierBranch val="init"/>
        </dgm:presLayoutVars>
      </dgm:prSet>
      <dgm:spPr/>
    </dgm:pt>
    <dgm:pt modelId="{5C453150-E858-48D4-B048-60D2B00C4705}" type="pres">
      <dgm:prSet presAssocID="{39C0C768-D31A-48D9-ABD3-54A5D1136A71}" presName="rootComposite3" presStyleCnt="0"/>
      <dgm:spPr/>
    </dgm:pt>
    <dgm:pt modelId="{167C983F-ACE7-4E63-9B9E-F8269D0BF5B8}" type="pres">
      <dgm:prSet presAssocID="{39C0C768-D31A-48D9-ABD3-54A5D1136A71}" presName="rootText3" presStyleLbl="asst4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15EAE24-186E-4503-9359-F30C8BFECDA4}" type="pres">
      <dgm:prSet presAssocID="{39C0C768-D31A-48D9-ABD3-54A5D1136A71}" presName="rootConnector3" presStyleLbl="asst4" presStyleIdx="1" presStyleCnt="2"/>
      <dgm:spPr/>
      <dgm:t>
        <a:bodyPr/>
        <a:lstStyle/>
        <a:p>
          <a:endParaRPr lang="es-CO"/>
        </a:p>
      </dgm:t>
    </dgm:pt>
    <dgm:pt modelId="{7EC77A87-8D6A-487A-8D4F-F0CBA8F93D66}" type="pres">
      <dgm:prSet presAssocID="{39C0C768-D31A-48D9-ABD3-54A5D1136A71}" presName="hierChild6" presStyleCnt="0"/>
      <dgm:spPr/>
    </dgm:pt>
    <dgm:pt modelId="{22FA2115-8FED-4019-AA88-C2F7B2244D6A}" type="pres">
      <dgm:prSet presAssocID="{2BFF4FB1-1ECD-4539-81E3-AE587A5B0C2C}" presName="Name37" presStyleLbl="parChTrans1D4" presStyleIdx="7" presStyleCnt="22"/>
      <dgm:spPr/>
      <dgm:t>
        <a:bodyPr/>
        <a:lstStyle/>
        <a:p>
          <a:endParaRPr lang="es-CO"/>
        </a:p>
      </dgm:t>
    </dgm:pt>
    <dgm:pt modelId="{E8006322-85B8-46A6-BF8D-0ECEFB341B35}" type="pres">
      <dgm:prSet presAssocID="{F3A87FAA-E4E7-410B-8EFE-0BD44E4BB029}" presName="hierRoot2" presStyleCnt="0">
        <dgm:presLayoutVars>
          <dgm:hierBranch val="init"/>
        </dgm:presLayoutVars>
      </dgm:prSet>
      <dgm:spPr/>
    </dgm:pt>
    <dgm:pt modelId="{42F2B12B-7AF9-43B6-9161-C879F7D5514C}" type="pres">
      <dgm:prSet presAssocID="{F3A87FAA-E4E7-410B-8EFE-0BD44E4BB029}" presName="rootComposite" presStyleCnt="0"/>
      <dgm:spPr/>
    </dgm:pt>
    <dgm:pt modelId="{F0F18173-9091-4595-9885-9E6C45F131C1}" type="pres">
      <dgm:prSet presAssocID="{F3A87FAA-E4E7-410B-8EFE-0BD44E4BB029}" presName="rootText" presStyleLbl="node4" presStyleIdx="5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29C7C66-797E-40AF-98F6-9BE54843E9AB}" type="pres">
      <dgm:prSet presAssocID="{F3A87FAA-E4E7-410B-8EFE-0BD44E4BB029}" presName="rootConnector" presStyleLbl="node4" presStyleIdx="5" presStyleCnt="19"/>
      <dgm:spPr/>
      <dgm:t>
        <a:bodyPr/>
        <a:lstStyle/>
        <a:p>
          <a:endParaRPr lang="es-CO"/>
        </a:p>
      </dgm:t>
    </dgm:pt>
    <dgm:pt modelId="{DB7FA833-6E1D-4CAD-B69F-5A41C05593C0}" type="pres">
      <dgm:prSet presAssocID="{F3A87FAA-E4E7-410B-8EFE-0BD44E4BB029}" presName="hierChild4" presStyleCnt="0"/>
      <dgm:spPr/>
    </dgm:pt>
    <dgm:pt modelId="{98DBBFC4-2645-40B7-BD34-C5189BB74EF6}" type="pres">
      <dgm:prSet presAssocID="{F3A87FAA-E4E7-410B-8EFE-0BD44E4BB029}" presName="hierChild5" presStyleCnt="0"/>
      <dgm:spPr/>
    </dgm:pt>
    <dgm:pt modelId="{F5D0D06F-F495-4E01-A2B2-44DCD81C7902}" type="pres">
      <dgm:prSet presAssocID="{DDB04A4F-0BD9-438B-AF5D-55D51931FEAD}" presName="Name37" presStyleLbl="parChTrans1D4" presStyleIdx="8" presStyleCnt="22"/>
      <dgm:spPr/>
      <dgm:t>
        <a:bodyPr/>
        <a:lstStyle/>
        <a:p>
          <a:endParaRPr lang="es-CO"/>
        </a:p>
      </dgm:t>
    </dgm:pt>
    <dgm:pt modelId="{AEBB5AE8-74B5-45BF-82FA-BD6E616C4E5A}" type="pres">
      <dgm:prSet presAssocID="{8462B758-289B-4A3C-AAE1-57A01B201BBB}" presName="hierRoot2" presStyleCnt="0">
        <dgm:presLayoutVars>
          <dgm:hierBranch val="init"/>
        </dgm:presLayoutVars>
      </dgm:prSet>
      <dgm:spPr/>
    </dgm:pt>
    <dgm:pt modelId="{0B98FF75-686E-47E9-9154-1FA560041C05}" type="pres">
      <dgm:prSet presAssocID="{8462B758-289B-4A3C-AAE1-57A01B201BBB}" presName="rootComposite" presStyleCnt="0"/>
      <dgm:spPr/>
    </dgm:pt>
    <dgm:pt modelId="{F7818712-0777-4B13-A4C2-78A5B9CD84AB}" type="pres">
      <dgm:prSet presAssocID="{8462B758-289B-4A3C-AAE1-57A01B201BBB}" presName="rootText" presStyleLbl="node4" presStyleIdx="6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10A2EB6-D666-4C96-BD1E-F56161B00DA9}" type="pres">
      <dgm:prSet presAssocID="{8462B758-289B-4A3C-AAE1-57A01B201BBB}" presName="rootConnector" presStyleLbl="node4" presStyleIdx="6" presStyleCnt="19"/>
      <dgm:spPr/>
      <dgm:t>
        <a:bodyPr/>
        <a:lstStyle/>
        <a:p>
          <a:endParaRPr lang="es-CO"/>
        </a:p>
      </dgm:t>
    </dgm:pt>
    <dgm:pt modelId="{A18A71B5-6BDB-4397-98F6-B6F96BD7548B}" type="pres">
      <dgm:prSet presAssocID="{8462B758-289B-4A3C-AAE1-57A01B201BBB}" presName="hierChild4" presStyleCnt="0"/>
      <dgm:spPr/>
    </dgm:pt>
    <dgm:pt modelId="{AC1BA76B-0E05-47ED-A5A4-BC97E93BDD31}" type="pres">
      <dgm:prSet presAssocID="{8462B758-289B-4A3C-AAE1-57A01B201BBB}" presName="hierChild5" presStyleCnt="0"/>
      <dgm:spPr/>
    </dgm:pt>
    <dgm:pt modelId="{EED3855D-0B21-4A0E-B5F8-D41341FE60CD}" type="pres">
      <dgm:prSet presAssocID="{47740B64-6917-44DD-8AC9-662F5205FBDB}" presName="Name37" presStyleLbl="parChTrans1D4" presStyleIdx="9" presStyleCnt="22"/>
      <dgm:spPr/>
      <dgm:t>
        <a:bodyPr/>
        <a:lstStyle/>
        <a:p>
          <a:endParaRPr lang="es-CO"/>
        </a:p>
      </dgm:t>
    </dgm:pt>
    <dgm:pt modelId="{A57DFE11-6B68-4997-BCC5-9024413FD620}" type="pres">
      <dgm:prSet presAssocID="{E591D5D5-4AFD-4731-B331-23A1333B6E39}" presName="hierRoot2" presStyleCnt="0">
        <dgm:presLayoutVars>
          <dgm:hierBranch val="init"/>
        </dgm:presLayoutVars>
      </dgm:prSet>
      <dgm:spPr/>
    </dgm:pt>
    <dgm:pt modelId="{4ABC44E6-308A-4E36-B4ED-A0740090D69E}" type="pres">
      <dgm:prSet presAssocID="{E591D5D5-4AFD-4731-B331-23A1333B6E39}" presName="rootComposite" presStyleCnt="0"/>
      <dgm:spPr/>
    </dgm:pt>
    <dgm:pt modelId="{CF12B5F9-6DBA-428A-B41F-26D20854B446}" type="pres">
      <dgm:prSet presAssocID="{E591D5D5-4AFD-4731-B331-23A1333B6E39}" presName="rootText" presStyleLbl="node4" presStyleIdx="7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F5CF506-7AE8-4278-84C1-2645A3F7A377}" type="pres">
      <dgm:prSet presAssocID="{E591D5D5-4AFD-4731-B331-23A1333B6E39}" presName="rootConnector" presStyleLbl="node4" presStyleIdx="7" presStyleCnt="19"/>
      <dgm:spPr/>
      <dgm:t>
        <a:bodyPr/>
        <a:lstStyle/>
        <a:p>
          <a:endParaRPr lang="es-CO"/>
        </a:p>
      </dgm:t>
    </dgm:pt>
    <dgm:pt modelId="{FBB7D1CB-8276-43E2-B7E2-EE94D8CC8DD9}" type="pres">
      <dgm:prSet presAssocID="{E591D5D5-4AFD-4731-B331-23A1333B6E39}" presName="hierChild4" presStyleCnt="0"/>
      <dgm:spPr/>
    </dgm:pt>
    <dgm:pt modelId="{DE943DAA-7A02-41A5-9998-B324BE6362DB}" type="pres">
      <dgm:prSet presAssocID="{E591D5D5-4AFD-4731-B331-23A1333B6E39}" presName="hierChild5" presStyleCnt="0"/>
      <dgm:spPr/>
    </dgm:pt>
    <dgm:pt modelId="{69DD682A-C6DF-4E21-BB6F-91BC8DA33A25}" type="pres">
      <dgm:prSet presAssocID="{39C0C768-D31A-48D9-ABD3-54A5D1136A71}" presName="hierChild7" presStyleCnt="0"/>
      <dgm:spPr/>
    </dgm:pt>
    <dgm:pt modelId="{FC763F9E-ABDB-4B68-B090-F5E8E28AA433}" type="pres">
      <dgm:prSet presAssocID="{04B4496E-97E2-460F-B061-3D6EB9EEE7A3}" presName="hierChild5" presStyleCnt="0"/>
      <dgm:spPr/>
    </dgm:pt>
    <dgm:pt modelId="{581C71D2-55E4-45C5-9092-D854485C2D3F}" type="pres">
      <dgm:prSet presAssocID="{BBDD881A-CEE0-44F5-B218-A9050F55A67A}" presName="Name111" presStyleLbl="parChTrans1D4" presStyleIdx="10" presStyleCnt="22"/>
      <dgm:spPr/>
      <dgm:t>
        <a:bodyPr/>
        <a:lstStyle/>
        <a:p>
          <a:endParaRPr lang="es-CO"/>
        </a:p>
      </dgm:t>
    </dgm:pt>
    <dgm:pt modelId="{4319B832-8037-4351-9257-9E4F08DA8976}" type="pres">
      <dgm:prSet presAssocID="{253F0520-FA4B-487D-9B1E-B4233D59EBEC}" presName="hierRoot3" presStyleCnt="0">
        <dgm:presLayoutVars>
          <dgm:hierBranch val="init"/>
        </dgm:presLayoutVars>
      </dgm:prSet>
      <dgm:spPr/>
    </dgm:pt>
    <dgm:pt modelId="{753FE469-71DB-43D6-BB44-ED0B7B7B7308}" type="pres">
      <dgm:prSet presAssocID="{253F0520-FA4B-487D-9B1E-B4233D59EBEC}" presName="rootComposite3" presStyleCnt="0"/>
      <dgm:spPr/>
    </dgm:pt>
    <dgm:pt modelId="{E37CCCDC-6DE8-424C-BF75-6B82BC0E47DE}" type="pres">
      <dgm:prSet presAssocID="{253F0520-FA4B-487D-9B1E-B4233D59EBEC}" presName="rootText3" presStyleLbl="asst3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09C7A3F-0F76-4A2F-A287-60878DCFE82B}" type="pres">
      <dgm:prSet presAssocID="{253F0520-FA4B-487D-9B1E-B4233D59EBEC}" presName="rootConnector3" presStyleLbl="asst3" presStyleIdx="0" presStyleCnt="1"/>
      <dgm:spPr/>
      <dgm:t>
        <a:bodyPr/>
        <a:lstStyle/>
        <a:p>
          <a:endParaRPr lang="es-CO"/>
        </a:p>
      </dgm:t>
    </dgm:pt>
    <dgm:pt modelId="{C4E79453-5225-43E8-BA42-56A221F5BF21}" type="pres">
      <dgm:prSet presAssocID="{253F0520-FA4B-487D-9B1E-B4233D59EBEC}" presName="hierChild6" presStyleCnt="0"/>
      <dgm:spPr/>
    </dgm:pt>
    <dgm:pt modelId="{FC5323A8-8F5C-4EDA-B4B8-6DB3E010222A}" type="pres">
      <dgm:prSet presAssocID="{253F0520-FA4B-487D-9B1E-B4233D59EBEC}" presName="hierChild7" presStyleCnt="0"/>
      <dgm:spPr/>
    </dgm:pt>
    <dgm:pt modelId="{A2F0CEC6-998C-4498-A152-CBE30D7667FC}" type="pres">
      <dgm:prSet presAssocID="{A6A5F9C7-D054-4297-8B67-4BCA2CF80D40}" presName="Name37" presStyleLbl="parChTrans1D3" presStyleIdx="1" presStyleCnt="4"/>
      <dgm:spPr/>
      <dgm:t>
        <a:bodyPr/>
        <a:lstStyle/>
        <a:p>
          <a:endParaRPr lang="es-CO"/>
        </a:p>
      </dgm:t>
    </dgm:pt>
    <dgm:pt modelId="{79DF4C68-8BFE-4E43-9592-C3EE406D402F}" type="pres">
      <dgm:prSet presAssocID="{3DFA8A7F-A4BD-4439-8571-56353EA0D365}" presName="hierRoot2" presStyleCnt="0">
        <dgm:presLayoutVars>
          <dgm:hierBranch val="init"/>
        </dgm:presLayoutVars>
      </dgm:prSet>
      <dgm:spPr/>
    </dgm:pt>
    <dgm:pt modelId="{1088B0BC-5FFA-4D8F-B842-C43392A5C185}" type="pres">
      <dgm:prSet presAssocID="{3DFA8A7F-A4BD-4439-8571-56353EA0D365}" presName="rootComposite" presStyleCnt="0"/>
      <dgm:spPr/>
    </dgm:pt>
    <dgm:pt modelId="{91A38F6D-0ABF-4259-A115-4E4B0F1AA405}" type="pres">
      <dgm:prSet presAssocID="{3DFA8A7F-A4BD-4439-8571-56353EA0D365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4069C5B-DFB6-421A-8E81-0A5F11EC04A1}" type="pres">
      <dgm:prSet presAssocID="{3DFA8A7F-A4BD-4439-8571-56353EA0D365}" presName="rootConnector" presStyleLbl="node3" presStyleIdx="1" presStyleCnt="3"/>
      <dgm:spPr/>
      <dgm:t>
        <a:bodyPr/>
        <a:lstStyle/>
        <a:p>
          <a:endParaRPr lang="es-CO"/>
        </a:p>
      </dgm:t>
    </dgm:pt>
    <dgm:pt modelId="{73C0B978-5D1B-4B23-89A1-6FCD2318BCC4}" type="pres">
      <dgm:prSet presAssocID="{3DFA8A7F-A4BD-4439-8571-56353EA0D365}" presName="hierChild4" presStyleCnt="0"/>
      <dgm:spPr/>
    </dgm:pt>
    <dgm:pt modelId="{7C27280D-E312-4B9B-9A00-72F561C24E7E}" type="pres">
      <dgm:prSet presAssocID="{8F8BD03D-5DF9-4F76-8CC9-1524A026980E}" presName="Name37" presStyleLbl="parChTrans1D4" presStyleIdx="11" presStyleCnt="22"/>
      <dgm:spPr/>
      <dgm:t>
        <a:bodyPr/>
        <a:lstStyle/>
        <a:p>
          <a:endParaRPr lang="es-CO"/>
        </a:p>
      </dgm:t>
    </dgm:pt>
    <dgm:pt modelId="{AD030D76-81EA-4F50-A0BB-592BF80E9DDC}" type="pres">
      <dgm:prSet presAssocID="{738164FC-4F9A-48D0-B59E-B074884C82D7}" presName="hierRoot2" presStyleCnt="0">
        <dgm:presLayoutVars>
          <dgm:hierBranch val="init"/>
        </dgm:presLayoutVars>
      </dgm:prSet>
      <dgm:spPr/>
    </dgm:pt>
    <dgm:pt modelId="{529BBF46-1872-4478-B50B-AC6ECBD3564E}" type="pres">
      <dgm:prSet presAssocID="{738164FC-4F9A-48D0-B59E-B074884C82D7}" presName="rootComposite" presStyleCnt="0"/>
      <dgm:spPr/>
    </dgm:pt>
    <dgm:pt modelId="{1ACE2116-347B-4F13-883C-2E10634D8D89}" type="pres">
      <dgm:prSet presAssocID="{738164FC-4F9A-48D0-B59E-B074884C82D7}" presName="rootText" presStyleLbl="node4" presStyleIdx="8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8A9327C-90EB-4F0F-BA4E-6EAADA627D23}" type="pres">
      <dgm:prSet presAssocID="{738164FC-4F9A-48D0-B59E-B074884C82D7}" presName="rootConnector" presStyleLbl="node4" presStyleIdx="8" presStyleCnt="19"/>
      <dgm:spPr/>
      <dgm:t>
        <a:bodyPr/>
        <a:lstStyle/>
        <a:p>
          <a:endParaRPr lang="es-CO"/>
        </a:p>
      </dgm:t>
    </dgm:pt>
    <dgm:pt modelId="{4BF405CE-B1A2-4ABE-ACDC-4283EE124063}" type="pres">
      <dgm:prSet presAssocID="{738164FC-4F9A-48D0-B59E-B074884C82D7}" presName="hierChild4" presStyleCnt="0"/>
      <dgm:spPr/>
    </dgm:pt>
    <dgm:pt modelId="{4E8F518C-9E0D-4AFB-AD09-C13BD489ABF9}" type="pres">
      <dgm:prSet presAssocID="{738164FC-4F9A-48D0-B59E-B074884C82D7}" presName="hierChild5" presStyleCnt="0"/>
      <dgm:spPr/>
    </dgm:pt>
    <dgm:pt modelId="{BFB46101-24F6-429D-847F-EB7F98682950}" type="pres">
      <dgm:prSet presAssocID="{876783BD-099A-4682-893B-994CFD5E4FAB}" presName="Name37" presStyleLbl="parChTrans1D4" presStyleIdx="12" presStyleCnt="22"/>
      <dgm:spPr/>
      <dgm:t>
        <a:bodyPr/>
        <a:lstStyle/>
        <a:p>
          <a:endParaRPr lang="es-CO"/>
        </a:p>
      </dgm:t>
    </dgm:pt>
    <dgm:pt modelId="{4D67E5C3-45FB-48B2-AA6A-6E70D587A42C}" type="pres">
      <dgm:prSet presAssocID="{1FA969AD-FA1E-49C2-8BBC-0048BEDCDBB6}" presName="hierRoot2" presStyleCnt="0">
        <dgm:presLayoutVars>
          <dgm:hierBranch val="init"/>
        </dgm:presLayoutVars>
      </dgm:prSet>
      <dgm:spPr/>
    </dgm:pt>
    <dgm:pt modelId="{172476C5-95D6-423B-A6F1-D9348AC3027A}" type="pres">
      <dgm:prSet presAssocID="{1FA969AD-FA1E-49C2-8BBC-0048BEDCDBB6}" presName="rootComposite" presStyleCnt="0"/>
      <dgm:spPr/>
    </dgm:pt>
    <dgm:pt modelId="{3783B8C6-6B2B-4C90-B058-531061C29D45}" type="pres">
      <dgm:prSet presAssocID="{1FA969AD-FA1E-49C2-8BBC-0048BEDCDBB6}" presName="rootText" presStyleLbl="node4" presStyleIdx="9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AAAB0ED-1E49-4E7A-B04B-9F3B09228698}" type="pres">
      <dgm:prSet presAssocID="{1FA969AD-FA1E-49C2-8BBC-0048BEDCDBB6}" presName="rootConnector" presStyleLbl="node4" presStyleIdx="9" presStyleCnt="19"/>
      <dgm:spPr/>
      <dgm:t>
        <a:bodyPr/>
        <a:lstStyle/>
        <a:p>
          <a:endParaRPr lang="es-CO"/>
        </a:p>
      </dgm:t>
    </dgm:pt>
    <dgm:pt modelId="{2EBA7597-B14C-42B4-AFFD-47ABD4F18B5F}" type="pres">
      <dgm:prSet presAssocID="{1FA969AD-FA1E-49C2-8BBC-0048BEDCDBB6}" presName="hierChild4" presStyleCnt="0"/>
      <dgm:spPr/>
    </dgm:pt>
    <dgm:pt modelId="{4EE2D820-B3BC-4320-A8D7-395109DE67C3}" type="pres">
      <dgm:prSet presAssocID="{1FA969AD-FA1E-49C2-8BBC-0048BEDCDBB6}" presName="hierChild5" presStyleCnt="0"/>
      <dgm:spPr/>
    </dgm:pt>
    <dgm:pt modelId="{BE33BB6F-DA29-4839-A8F0-657FFD00BDED}" type="pres">
      <dgm:prSet presAssocID="{3DFA8A7F-A4BD-4439-8571-56353EA0D365}" presName="hierChild5" presStyleCnt="0"/>
      <dgm:spPr/>
    </dgm:pt>
    <dgm:pt modelId="{B19ED718-33C6-441D-A0BB-5E0B6886D86B}" type="pres">
      <dgm:prSet presAssocID="{C6F8DAC0-BF92-4987-801F-62880843E572}" presName="Name37" presStyleLbl="parChTrans1D3" presStyleIdx="2" presStyleCnt="4"/>
      <dgm:spPr/>
      <dgm:t>
        <a:bodyPr/>
        <a:lstStyle/>
        <a:p>
          <a:endParaRPr lang="es-CO"/>
        </a:p>
      </dgm:t>
    </dgm:pt>
    <dgm:pt modelId="{B617FBAB-D4D6-456E-848A-91517C57199B}" type="pres">
      <dgm:prSet presAssocID="{6F91EF77-DAF4-43BC-BB6E-5E0A2809EEB8}" presName="hierRoot2" presStyleCnt="0">
        <dgm:presLayoutVars>
          <dgm:hierBranch/>
        </dgm:presLayoutVars>
      </dgm:prSet>
      <dgm:spPr/>
    </dgm:pt>
    <dgm:pt modelId="{9BD68229-AE1E-4D07-8FDC-9B568817B421}" type="pres">
      <dgm:prSet presAssocID="{6F91EF77-DAF4-43BC-BB6E-5E0A2809EEB8}" presName="rootComposite" presStyleCnt="0"/>
      <dgm:spPr/>
    </dgm:pt>
    <dgm:pt modelId="{B5573918-3995-46AF-91DC-3AA504DF92DA}" type="pres">
      <dgm:prSet presAssocID="{6F91EF77-DAF4-43BC-BB6E-5E0A2809EEB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00F8482-CA8B-4BCD-B75F-2AC611703FAA}" type="pres">
      <dgm:prSet presAssocID="{6F91EF77-DAF4-43BC-BB6E-5E0A2809EEB8}" presName="rootConnector" presStyleLbl="node3" presStyleIdx="2" presStyleCnt="3"/>
      <dgm:spPr/>
      <dgm:t>
        <a:bodyPr/>
        <a:lstStyle/>
        <a:p>
          <a:endParaRPr lang="es-CO"/>
        </a:p>
      </dgm:t>
    </dgm:pt>
    <dgm:pt modelId="{EF428C5B-7B46-4999-9B41-C7A07EBEAC30}" type="pres">
      <dgm:prSet presAssocID="{6F91EF77-DAF4-43BC-BB6E-5E0A2809EEB8}" presName="hierChild4" presStyleCnt="0"/>
      <dgm:spPr/>
    </dgm:pt>
    <dgm:pt modelId="{4B52C46D-1059-43B6-889C-561601DC96FB}" type="pres">
      <dgm:prSet presAssocID="{8DDA6093-11C6-4F1A-ADCF-A4317BDD0502}" presName="Name35" presStyleLbl="parChTrans1D4" presStyleIdx="13" presStyleCnt="22"/>
      <dgm:spPr/>
      <dgm:t>
        <a:bodyPr/>
        <a:lstStyle/>
        <a:p>
          <a:endParaRPr lang="es-CO"/>
        </a:p>
      </dgm:t>
    </dgm:pt>
    <dgm:pt modelId="{0FC0A894-F90D-4AB6-AA48-F3ED37178FF3}" type="pres">
      <dgm:prSet presAssocID="{1A4A82AA-D14D-42F5-948A-73D4C57B816F}" presName="hierRoot2" presStyleCnt="0">
        <dgm:presLayoutVars>
          <dgm:hierBranch val="init"/>
        </dgm:presLayoutVars>
      </dgm:prSet>
      <dgm:spPr/>
    </dgm:pt>
    <dgm:pt modelId="{496049D0-C045-46AE-8EA0-59C9866AD010}" type="pres">
      <dgm:prSet presAssocID="{1A4A82AA-D14D-42F5-948A-73D4C57B816F}" presName="rootComposite" presStyleCnt="0"/>
      <dgm:spPr/>
    </dgm:pt>
    <dgm:pt modelId="{48705A15-2E3D-417B-B3CB-7A848EC6B40E}" type="pres">
      <dgm:prSet presAssocID="{1A4A82AA-D14D-42F5-948A-73D4C57B816F}" presName="rootText" presStyleLbl="node4" presStyleIdx="10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C96EB76-4661-4356-8B7A-3666F9AB392D}" type="pres">
      <dgm:prSet presAssocID="{1A4A82AA-D14D-42F5-948A-73D4C57B816F}" presName="rootConnector" presStyleLbl="node4" presStyleIdx="10" presStyleCnt="19"/>
      <dgm:spPr/>
      <dgm:t>
        <a:bodyPr/>
        <a:lstStyle/>
        <a:p>
          <a:endParaRPr lang="es-CO"/>
        </a:p>
      </dgm:t>
    </dgm:pt>
    <dgm:pt modelId="{6A04D6A0-02A1-43DA-8130-E4BB984E6854}" type="pres">
      <dgm:prSet presAssocID="{1A4A82AA-D14D-42F5-948A-73D4C57B816F}" presName="hierChild4" presStyleCnt="0"/>
      <dgm:spPr/>
    </dgm:pt>
    <dgm:pt modelId="{310BB4B1-3337-4CD1-8513-B11FA102904C}" type="pres">
      <dgm:prSet presAssocID="{52D7B727-9D31-4A82-94D3-338F0B9D08AD}" presName="Name37" presStyleLbl="parChTrans1D4" presStyleIdx="14" presStyleCnt="22"/>
      <dgm:spPr/>
      <dgm:t>
        <a:bodyPr/>
        <a:lstStyle/>
        <a:p>
          <a:endParaRPr lang="es-CO"/>
        </a:p>
      </dgm:t>
    </dgm:pt>
    <dgm:pt modelId="{E494D0BB-78CD-44AF-9515-BB02FFACB72A}" type="pres">
      <dgm:prSet presAssocID="{7701F30F-3C38-48C6-8733-81CB731EBC4E}" presName="hierRoot2" presStyleCnt="0">
        <dgm:presLayoutVars>
          <dgm:hierBranch val="init"/>
        </dgm:presLayoutVars>
      </dgm:prSet>
      <dgm:spPr/>
    </dgm:pt>
    <dgm:pt modelId="{9E961B82-7F3A-47FD-B430-E943BA5A1702}" type="pres">
      <dgm:prSet presAssocID="{7701F30F-3C38-48C6-8733-81CB731EBC4E}" presName="rootComposite" presStyleCnt="0"/>
      <dgm:spPr/>
    </dgm:pt>
    <dgm:pt modelId="{C4D862C7-85D8-4B7F-BEAF-8DB9B44BCF0E}" type="pres">
      <dgm:prSet presAssocID="{7701F30F-3C38-48C6-8733-81CB731EBC4E}" presName="rootText" presStyleLbl="node4" presStyleIdx="11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83E1A06-8D16-441C-8F92-5B3BFE86CBA0}" type="pres">
      <dgm:prSet presAssocID="{7701F30F-3C38-48C6-8733-81CB731EBC4E}" presName="rootConnector" presStyleLbl="node4" presStyleIdx="11" presStyleCnt="19"/>
      <dgm:spPr/>
      <dgm:t>
        <a:bodyPr/>
        <a:lstStyle/>
        <a:p>
          <a:endParaRPr lang="es-CO"/>
        </a:p>
      </dgm:t>
    </dgm:pt>
    <dgm:pt modelId="{2F7558A5-A22A-46B4-879A-DCD6E411F262}" type="pres">
      <dgm:prSet presAssocID="{7701F30F-3C38-48C6-8733-81CB731EBC4E}" presName="hierChild4" presStyleCnt="0"/>
      <dgm:spPr/>
    </dgm:pt>
    <dgm:pt modelId="{296FAC57-3B71-4733-B30C-5F9C7B703FFE}" type="pres">
      <dgm:prSet presAssocID="{7701F30F-3C38-48C6-8733-81CB731EBC4E}" presName="hierChild5" presStyleCnt="0"/>
      <dgm:spPr/>
    </dgm:pt>
    <dgm:pt modelId="{9679F360-0F32-40BC-8401-43288496FBE4}" type="pres">
      <dgm:prSet presAssocID="{AD91E498-78F9-4744-A698-AEA4C17FFEED}" presName="Name37" presStyleLbl="parChTrans1D4" presStyleIdx="15" presStyleCnt="22"/>
      <dgm:spPr/>
    </dgm:pt>
    <dgm:pt modelId="{5F34D35D-3654-4EB1-90EC-03F5A6093FC8}" type="pres">
      <dgm:prSet presAssocID="{5FF654C6-0615-4F17-BF19-47316F04E7AA}" presName="hierRoot2" presStyleCnt="0">
        <dgm:presLayoutVars>
          <dgm:hierBranch val="init"/>
        </dgm:presLayoutVars>
      </dgm:prSet>
      <dgm:spPr/>
    </dgm:pt>
    <dgm:pt modelId="{F8DD2566-B017-470E-9121-549E153611B2}" type="pres">
      <dgm:prSet presAssocID="{5FF654C6-0615-4F17-BF19-47316F04E7AA}" presName="rootComposite" presStyleCnt="0"/>
      <dgm:spPr/>
    </dgm:pt>
    <dgm:pt modelId="{787C7A6F-634A-4AC8-B5DC-552506EDEFD8}" type="pres">
      <dgm:prSet presAssocID="{5FF654C6-0615-4F17-BF19-47316F04E7AA}" presName="rootText" presStyleLbl="node4" presStyleIdx="12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0C9844F-5221-4DE6-96E2-808A54F76B08}" type="pres">
      <dgm:prSet presAssocID="{5FF654C6-0615-4F17-BF19-47316F04E7AA}" presName="rootConnector" presStyleLbl="node4" presStyleIdx="12" presStyleCnt="19"/>
      <dgm:spPr/>
    </dgm:pt>
    <dgm:pt modelId="{75161679-A661-4D58-BF2B-256BF0F95566}" type="pres">
      <dgm:prSet presAssocID="{5FF654C6-0615-4F17-BF19-47316F04E7AA}" presName="hierChild4" presStyleCnt="0"/>
      <dgm:spPr/>
    </dgm:pt>
    <dgm:pt modelId="{09CD6212-B8FE-43E0-B372-78E99EB5425D}" type="pres">
      <dgm:prSet presAssocID="{5FF654C6-0615-4F17-BF19-47316F04E7AA}" presName="hierChild5" presStyleCnt="0"/>
      <dgm:spPr/>
    </dgm:pt>
    <dgm:pt modelId="{B9823E0B-9321-45C2-ADB5-2C14ACA96BC2}" type="pres">
      <dgm:prSet presAssocID="{710E7EE2-6CCF-4336-80C6-2BC824C2F21E}" presName="Name37" presStyleLbl="parChTrans1D4" presStyleIdx="16" presStyleCnt="22"/>
      <dgm:spPr/>
    </dgm:pt>
    <dgm:pt modelId="{A0433D82-9F25-4EEE-951F-32C45C894917}" type="pres">
      <dgm:prSet presAssocID="{76DD8173-52AC-4C97-A57D-9306A6A68C89}" presName="hierRoot2" presStyleCnt="0">
        <dgm:presLayoutVars>
          <dgm:hierBranch val="init"/>
        </dgm:presLayoutVars>
      </dgm:prSet>
      <dgm:spPr/>
    </dgm:pt>
    <dgm:pt modelId="{77D1F210-D2FF-4877-82A8-9331B7F2BF8B}" type="pres">
      <dgm:prSet presAssocID="{76DD8173-52AC-4C97-A57D-9306A6A68C89}" presName="rootComposite" presStyleCnt="0"/>
      <dgm:spPr/>
    </dgm:pt>
    <dgm:pt modelId="{01AE0347-2807-43E7-BC83-179A17338EF2}" type="pres">
      <dgm:prSet presAssocID="{76DD8173-52AC-4C97-A57D-9306A6A68C89}" presName="rootText" presStyleLbl="node4" presStyleIdx="13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BF9AF5D-E567-461D-85D9-41C0EB89F1B0}" type="pres">
      <dgm:prSet presAssocID="{76DD8173-52AC-4C97-A57D-9306A6A68C89}" presName="rootConnector" presStyleLbl="node4" presStyleIdx="13" presStyleCnt="19"/>
      <dgm:spPr/>
    </dgm:pt>
    <dgm:pt modelId="{9AF012EE-0285-4167-B1FA-D95E42F46DA1}" type="pres">
      <dgm:prSet presAssocID="{76DD8173-52AC-4C97-A57D-9306A6A68C89}" presName="hierChild4" presStyleCnt="0"/>
      <dgm:spPr/>
    </dgm:pt>
    <dgm:pt modelId="{D0946691-44E3-44AA-94F9-829EE244E0AC}" type="pres">
      <dgm:prSet presAssocID="{76DD8173-52AC-4C97-A57D-9306A6A68C89}" presName="hierChild5" presStyleCnt="0"/>
      <dgm:spPr/>
    </dgm:pt>
    <dgm:pt modelId="{AAE13B95-2F16-442F-9544-1C60123ABA84}" type="pres">
      <dgm:prSet presAssocID="{1A4A82AA-D14D-42F5-948A-73D4C57B816F}" presName="hierChild5" presStyleCnt="0"/>
      <dgm:spPr/>
    </dgm:pt>
    <dgm:pt modelId="{8F2D575E-1939-44B1-AC50-5E98DEFD0E09}" type="pres">
      <dgm:prSet presAssocID="{42521E5E-7722-4F04-8CB4-674ED40E09B5}" presName="Name35" presStyleLbl="parChTrans1D4" presStyleIdx="17" presStyleCnt="22"/>
      <dgm:spPr/>
      <dgm:t>
        <a:bodyPr/>
        <a:lstStyle/>
        <a:p>
          <a:endParaRPr lang="es-CO"/>
        </a:p>
      </dgm:t>
    </dgm:pt>
    <dgm:pt modelId="{927DCCAC-2B82-4E15-AB56-259E68387E8D}" type="pres">
      <dgm:prSet presAssocID="{8BB04336-EF53-484F-A780-986AEC10CEEF}" presName="hierRoot2" presStyleCnt="0">
        <dgm:presLayoutVars>
          <dgm:hierBranch val="init"/>
        </dgm:presLayoutVars>
      </dgm:prSet>
      <dgm:spPr/>
    </dgm:pt>
    <dgm:pt modelId="{9EEB4E03-01B8-47D0-80DA-576C6472345F}" type="pres">
      <dgm:prSet presAssocID="{8BB04336-EF53-484F-A780-986AEC10CEEF}" presName="rootComposite" presStyleCnt="0"/>
      <dgm:spPr/>
    </dgm:pt>
    <dgm:pt modelId="{0AD7C8E8-0C92-43F2-84CA-9AE533AC1E4C}" type="pres">
      <dgm:prSet presAssocID="{8BB04336-EF53-484F-A780-986AEC10CEEF}" presName="rootText" presStyleLbl="node4" presStyleIdx="14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1B4EBB7-3B53-4B36-B6D3-6975E43F0C39}" type="pres">
      <dgm:prSet presAssocID="{8BB04336-EF53-484F-A780-986AEC10CEEF}" presName="rootConnector" presStyleLbl="node4" presStyleIdx="14" presStyleCnt="19"/>
      <dgm:spPr/>
      <dgm:t>
        <a:bodyPr/>
        <a:lstStyle/>
        <a:p>
          <a:endParaRPr lang="es-CO"/>
        </a:p>
      </dgm:t>
    </dgm:pt>
    <dgm:pt modelId="{FADE2959-5CEB-4B27-A508-4C0CD960547D}" type="pres">
      <dgm:prSet presAssocID="{8BB04336-EF53-484F-A780-986AEC10CEEF}" presName="hierChild4" presStyleCnt="0"/>
      <dgm:spPr/>
    </dgm:pt>
    <dgm:pt modelId="{32887E6C-EDA0-4C5E-8F4C-4A3953304702}" type="pres">
      <dgm:prSet presAssocID="{E5B5B7C9-1E8B-4ACA-A796-52498A2FCA6E}" presName="Name37" presStyleLbl="parChTrans1D4" presStyleIdx="18" presStyleCnt="22"/>
      <dgm:spPr/>
      <dgm:t>
        <a:bodyPr/>
        <a:lstStyle/>
        <a:p>
          <a:endParaRPr lang="es-CO"/>
        </a:p>
      </dgm:t>
    </dgm:pt>
    <dgm:pt modelId="{E58D8036-A0E6-4100-95BE-A73F933D7F13}" type="pres">
      <dgm:prSet presAssocID="{B66ED0C6-9DDF-4F67-A5C3-FC19EE350686}" presName="hierRoot2" presStyleCnt="0">
        <dgm:presLayoutVars>
          <dgm:hierBranch val="init"/>
        </dgm:presLayoutVars>
      </dgm:prSet>
      <dgm:spPr/>
    </dgm:pt>
    <dgm:pt modelId="{660E327D-4CF6-4DD9-96D1-BFA4BC7E1ADD}" type="pres">
      <dgm:prSet presAssocID="{B66ED0C6-9DDF-4F67-A5C3-FC19EE350686}" presName="rootComposite" presStyleCnt="0"/>
      <dgm:spPr/>
    </dgm:pt>
    <dgm:pt modelId="{75A3403F-863A-4CFE-AECB-AA5961698EEB}" type="pres">
      <dgm:prSet presAssocID="{B66ED0C6-9DDF-4F67-A5C3-FC19EE350686}" presName="rootText" presStyleLbl="node4" presStyleIdx="15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3D410D1-069A-4327-9DA8-7F845C594678}" type="pres">
      <dgm:prSet presAssocID="{B66ED0C6-9DDF-4F67-A5C3-FC19EE350686}" presName="rootConnector" presStyleLbl="node4" presStyleIdx="15" presStyleCnt="19"/>
      <dgm:spPr/>
      <dgm:t>
        <a:bodyPr/>
        <a:lstStyle/>
        <a:p>
          <a:endParaRPr lang="es-CO"/>
        </a:p>
      </dgm:t>
    </dgm:pt>
    <dgm:pt modelId="{40552CD2-F2B8-4411-B633-6122303BCFD3}" type="pres">
      <dgm:prSet presAssocID="{B66ED0C6-9DDF-4F67-A5C3-FC19EE350686}" presName="hierChild4" presStyleCnt="0"/>
      <dgm:spPr/>
    </dgm:pt>
    <dgm:pt modelId="{11CBE3FF-3139-4EEC-9A11-E371571C9500}" type="pres">
      <dgm:prSet presAssocID="{B66ED0C6-9DDF-4F67-A5C3-FC19EE350686}" presName="hierChild5" presStyleCnt="0"/>
      <dgm:spPr/>
    </dgm:pt>
    <dgm:pt modelId="{B1C2A4F2-CD99-45E1-8B09-8FF0D645C595}" type="pres">
      <dgm:prSet presAssocID="{CB411C50-8B44-4C2A-86B7-F56E07936DF6}" presName="Name37" presStyleLbl="parChTrans1D4" presStyleIdx="19" presStyleCnt="22"/>
      <dgm:spPr/>
      <dgm:t>
        <a:bodyPr/>
        <a:lstStyle/>
        <a:p>
          <a:endParaRPr lang="es-ES"/>
        </a:p>
      </dgm:t>
    </dgm:pt>
    <dgm:pt modelId="{30C6493A-0C9C-4C9F-8AC2-E4B8B38CB9EA}" type="pres">
      <dgm:prSet presAssocID="{98FCCDBF-77CD-46EE-B576-4666C0DD71A3}" presName="hierRoot2" presStyleCnt="0">
        <dgm:presLayoutVars>
          <dgm:hierBranch val="init"/>
        </dgm:presLayoutVars>
      </dgm:prSet>
      <dgm:spPr/>
    </dgm:pt>
    <dgm:pt modelId="{B81A7CF7-75FA-478B-8CA7-DDB756498932}" type="pres">
      <dgm:prSet presAssocID="{98FCCDBF-77CD-46EE-B576-4666C0DD71A3}" presName="rootComposite" presStyleCnt="0"/>
      <dgm:spPr/>
    </dgm:pt>
    <dgm:pt modelId="{8734614A-792D-4699-9CBC-1A1349271937}" type="pres">
      <dgm:prSet presAssocID="{98FCCDBF-77CD-46EE-B576-4666C0DD71A3}" presName="rootText" presStyleLbl="node4" presStyleIdx="16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41E1826-8C64-42FC-BB8D-B46F9E36D6E9}" type="pres">
      <dgm:prSet presAssocID="{98FCCDBF-77CD-46EE-B576-4666C0DD71A3}" presName="rootConnector" presStyleLbl="node4" presStyleIdx="16" presStyleCnt="19"/>
      <dgm:spPr/>
      <dgm:t>
        <a:bodyPr/>
        <a:lstStyle/>
        <a:p>
          <a:endParaRPr lang="es-CO"/>
        </a:p>
      </dgm:t>
    </dgm:pt>
    <dgm:pt modelId="{2D82004F-FCB2-4D10-9971-3BF0B8D31BA7}" type="pres">
      <dgm:prSet presAssocID="{98FCCDBF-77CD-46EE-B576-4666C0DD71A3}" presName="hierChild4" presStyleCnt="0"/>
      <dgm:spPr/>
    </dgm:pt>
    <dgm:pt modelId="{B3632760-F12C-43EB-8A96-55AE50B3ED5F}" type="pres">
      <dgm:prSet presAssocID="{98FCCDBF-77CD-46EE-B576-4666C0DD71A3}" presName="hierChild5" presStyleCnt="0"/>
      <dgm:spPr/>
    </dgm:pt>
    <dgm:pt modelId="{D9E17037-802A-4D8D-B964-85C9ECF0C809}" type="pres">
      <dgm:prSet presAssocID="{AAAB949C-A1CB-4B79-933F-3CC32E65A929}" presName="Name37" presStyleLbl="parChTrans1D4" presStyleIdx="20" presStyleCnt="22"/>
      <dgm:spPr/>
      <dgm:t>
        <a:bodyPr/>
        <a:lstStyle/>
        <a:p>
          <a:endParaRPr lang="es-ES"/>
        </a:p>
      </dgm:t>
    </dgm:pt>
    <dgm:pt modelId="{965ECA43-58F1-42B4-B289-AB811F550416}" type="pres">
      <dgm:prSet presAssocID="{224EA123-4371-4D34-86D9-1D33B5060689}" presName="hierRoot2" presStyleCnt="0">
        <dgm:presLayoutVars>
          <dgm:hierBranch val="init"/>
        </dgm:presLayoutVars>
      </dgm:prSet>
      <dgm:spPr/>
    </dgm:pt>
    <dgm:pt modelId="{35A63C37-C18D-40F1-9004-7FFB18B53EB0}" type="pres">
      <dgm:prSet presAssocID="{224EA123-4371-4D34-86D9-1D33B5060689}" presName="rootComposite" presStyleCnt="0"/>
      <dgm:spPr/>
    </dgm:pt>
    <dgm:pt modelId="{42C25F2F-6CFE-4DDE-BF60-4BF478BCE981}" type="pres">
      <dgm:prSet presAssocID="{224EA123-4371-4D34-86D9-1D33B5060689}" presName="rootText" presStyleLbl="node4" presStyleIdx="17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C86385C-9C78-4B21-91E8-BBA71226A68C}" type="pres">
      <dgm:prSet presAssocID="{224EA123-4371-4D34-86D9-1D33B5060689}" presName="rootConnector" presStyleLbl="node4" presStyleIdx="17" presStyleCnt="19"/>
      <dgm:spPr/>
      <dgm:t>
        <a:bodyPr/>
        <a:lstStyle/>
        <a:p>
          <a:endParaRPr lang="es-CO"/>
        </a:p>
      </dgm:t>
    </dgm:pt>
    <dgm:pt modelId="{483F6FAA-1F75-4DD4-BC0C-9A016B6802A6}" type="pres">
      <dgm:prSet presAssocID="{224EA123-4371-4D34-86D9-1D33B5060689}" presName="hierChild4" presStyleCnt="0"/>
      <dgm:spPr/>
    </dgm:pt>
    <dgm:pt modelId="{CCE35A00-C807-4F7B-B0B3-E290B745A79C}" type="pres">
      <dgm:prSet presAssocID="{224EA123-4371-4D34-86D9-1D33B5060689}" presName="hierChild5" presStyleCnt="0"/>
      <dgm:spPr/>
    </dgm:pt>
    <dgm:pt modelId="{DD675BB4-CAE7-43D4-82A5-088C4620DC6E}" type="pres">
      <dgm:prSet presAssocID="{8BB04336-EF53-484F-A780-986AEC10CEEF}" presName="hierChild5" presStyleCnt="0"/>
      <dgm:spPr/>
    </dgm:pt>
    <dgm:pt modelId="{0B039857-7FB5-40A2-8C48-91F926F5E848}" type="pres">
      <dgm:prSet presAssocID="{6F91EF77-DAF4-43BC-BB6E-5E0A2809EEB8}" presName="hierChild5" presStyleCnt="0"/>
      <dgm:spPr/>
    </dgm:pt>
    <dgm:pt modelId="{19917C39-A1B0-413D-965B-96AB2F93CA9E}" type="pres">
      <dgm:prSet presAssocID="{706DB512-6D7A-40BA-81FB-30D1437A4213}" presName="hierChild5" presStyleCnt="0"/>
      <dgm:spPr/>
    </dgm:pt>
    <dgm:pt modelId="{E2E7FBC6-6516-408A-BC54-FA11FC724B8F}" type="pres">
      <dgm:prSet presAssocID="{1513FAB9-4B9D-46F9-9D2A-EA8F12AF511F}" presName="Name111" presStyleLbl="parChTrans1D3" presStyleIdx="3" presStyleCnt="4"/>
      <dgm:spPr/>
      <dgm:t>
        <a:bodyPr/>
        <a:lstStyle/>
        <a:p>
          <a:endParaRPr lang="es-CO"/>
        </a:p>
      </dgm:t>
    </dgm:pt>
    <dgm:pt modelId="{408029FC-5899-468A-8720-9C4B95BC5B4D}" type="pres">
      <dgm:prSet presAssocID="{91194419-9DF9-4F29-A558-43C16D6A091D}" presName="hierRoot3" presStyleCnt="0">
        <dgm:presLayoutVars>
          <dgm:hierBranch val="init"/>
        </dgm:presLayoutVars>
      </dgm:prSet>
      <dgm:spPr/>
    </dgm:pt>
    <dgm:pt modelId="{0EC55BA2-7D85-4987-8D6D-8EFA3DECFB29}" type="pres">
      <dgm:prSet presAssocID="{91194419-9DF9-4F29-A558-43C16D6A091D}" presName="rootComposite3" presStyleCnt="0"/>
      <dgm:spPr/>
    </dgm:pt>
    <dgm:pt modelId="{C22FC410-8761-427B-BE8C-53B86ECE0D1F}" type="pres">
      <dgm:prSet presAssocID="{91194419-9DF9-4F29-A558-43C16D6A091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B66A5F5-3FF8-432A-91CE-9EAEFA3849C4}" type="pres">
      <dgm:prSet presAssocID="{91194419-9DF9-4F29-A558-43C16D6A091D}" presName="rootConnector3" presStyleLbl="asst2" presStyleIdx="0" presStyleCnt="1"/>
      <dgm:spPr/>
      <dgm:t>
        <a:bodyPr/>
        <a:lstStyle/>
        <a:p>
          <a:endParaRPr lang="es-CO"/>
        </a:p>
      </dgm:t>
    </dgm:pt>
    <dgm:pt modelId="{49E04B78-48E4-4596-93BE-2E089241E83A}" type="pres">
      <dgm:prSet presAssocID="{91194419-9DF9-4F29-A558-43C16D6A091D}" presName="hierChild6" presStyleCnt="0"/>
      <dgm:spPr/>
    </dgm:pt>
    <dgm:pt modelId="{724E082E-CAA6-4BFC-B9E3-A1224759607F}" type="pres">
      <dgm:prSet presAssocID="{D56C6336-A9F6-4907-93EC-9E890BD99B2A}" presName="Name37" presStyleLbl="parChTrans1D4" presStyleIdx="21" presStyleCnt="22"/>
      <dgm:spPr/>
      <dgm:t>
        <a:bodyPr/>
        <a:lstStyle/>
        <a:p>
          <a:endParaRPr lang="es-CO"/>
        </a:p>
      </dgm:t>
    </dgm:pt>
    <dgm:pt modelId="{717B3B10-CF0D-476E-BC74-C4869F2CED5C}" type="pres">
      <dgm:prSet presAssocID="{974C9341-51CA-4373-B736-324702269D21}" presName="hierRoot2" presStyleCnt="0">
        <dgm:presLayoutVars>
          <dgm:hierBranch val="init"/>
        </dgm:presLayoutVars>
      </dgm:prSet>
      <dgm:spPr/>
    </dgm:pt>
    <dgm:pt modelId="{9BEA4F41-A908-4ADD-8602-71D153A658A6}" type="pres">
      <dgm:prSet presAssocID="{974C9341-51CA-4373-B736-324702269D21}" presName="rootComposite" presStyleCnt="0"/>
      <dgm:spPr/>
    </dgm:pt>
    <dgm:pt modelId="{A95A9548-60B1-46EE-9F77-78B439064027}" type="pres">
      <dgm:prSet presAssocID="{974C9341-51CA-4373-B736-324702269D21}" presName="rootText" presStyleLbl="node4" presStyleIdx="18" presStyleCnt="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3E8E337-8365-4FD6-88B6-A83F48C5BADB}" type="pres">
      <dgm:prSet presAssocID="{974C9341-51CA-4373-B736-324702269D21}" presName="rootConnector" presStyleLbl="node4" presStyleIdx="18" presStyleCnt="19"/>
      <dgm:spPr/>
      <dgm:t>
        <a:bodyPr/>
        <a:lstStyle/>
        <a:p>
          <a:endParaRPr lang="es-CO"/>
        </a:p>
      </dgm:t>
    </dgm:pt>
    <dgm:pt modelId="{F7012358-EA4D-4179-9CB0-9D3373D59281}" type="pres">
      <dgm:prSet presAssocID="{974C9341-51CA-4373-B736-324702269D21}" presName="hierChild4" presStyleCnt="0"/>
      <dgm:spPr/>
    </dgm:pt>
    <dgm:pt modelId="{346771F8-AA3E-4DE1-B137-A9B4F93643F7}" type="pres">
      <dgm:prSet presAssocID="{974C9341-51CA-4373-B736-324702269D21}" presName="hierChild5" presStyleCnt="0"/>
      <dgm:spPr/>
    </dgm:pt>
    <dgm:pt modelId="{F282E4C7-9DF7-489F-A373-3DAA612B93E0}" type="pres">
      <dgm:prSet presAssocID="{91194419-9DF9-4F29-A558-43C16D6A091D}" presName="hierChild7" presStyleCnt="0"/>
      <dgm:spPr/>
    </dgm:pt>
    <dgm:pt modelId="{BE12F6C8-AF6E-47D0-8BDF-5B3D58C9494A}" type="pres">
      <dgm:prSet presAssocID="{EAF818C1-9000-472C-BA42-25CF0ABFB5DE}" presName="hierChild3" presStyleCnt="0"/>
      <dgm:spPr/>
    </dgm:pt>
  </dgm:ptLst>
  <dgm:cxnLst>
    <dgm:cxn modelId="{44AB07D3-5F49-4380-BD12-5AB38AA66B07}" type="presOf" srcId="{3DFA8A7F-A4BD-4439-8571-56353EA0D365}" destId="{91A38F6D-0ABF-4259-A115-4E4B0F1AA405}" srcOrd="0" destOrd="0" presId="urn:microsoft.com/office/officeart/2005/8/layout/orgChart1"/>
    <dgm:cxn modelId="{14A4E27E-26EC-4E07-90D0-D487823A5548}" type="presOf" srcId="{34F40BD5-C9CA-49AF-82F5-B8C157C4D4DC}" destId="{45C02A5F-5CF2-40DC-BA0E-E81157B132BD}" srcOrd="0" destOrd="0" presId="urn:microsoft.com/office/officeart/2005/8/layout/orgChart1"/>
    <dgm:cxn modelId="{50B2D802-4D08-4028-A509-33DC2CAFDEC5}" type="presOf" srcId="{785C4B30-0E64-4950-88BC-C36C889AF56A}" destId="{4AB0D1C4-7BDB-4AAC-8393-17494979AD75}" srcOrd="0" destOrd="0" presId="urn:microsoft.com/office/officeart/2005/8/layout/orgChart1"/>
    <dgm:cxn modelId="{DD06BCCD-0666-4931-98F3-6E4FD00FDE2A}" srcId="{3DFA8A7F-A4BD-4439-8571-56353EA0D365}" destId="{738164FC-4F9A-48D0-B59E-B074884C82D7}" srcOrd="0" destOrd="0" parTransId="{8F8BD03D-5DF9-4F76-8CC9-1524A026980E}" sibTransId="{BCD7A7A7-656D-4266-95B8-D38D515E7344}"/>
    <dgm:cxn modelId="{6EE0DC20-0967-45CB-983F-CEF1B8315F44}" type="presOf" srcId="{C6F8DAC0-BF92-4987-801F-62880843E572}" destId="{B19ED718-33C6-441D-A0BB-5E0B6886D86B}" srcOrd="0" destOrd="0" presId="urn:microsoft.com/office/officeart/2005/8/layout/orgChart1"/>
    <dgm:cxn modelId="{4F817453-63F6-4A16-89E2-2683F2FE5E01}" type="presOf" srcId="{8BB04336-EF53-484F-A780-986AEC10CEEF}" destId="{0AD7C8E8-0C92-43F2-84CA-9AE533AC1E4C}" srcOrd="0" destOrd="0" presId="urn:microsoft.com/office/officeart/2005/8/layout/orgChart1"/>
    <dgm:cxn modelId="{0E50D964-8D6A-4864-800D-E2B2370A7C7B}" type="presOf" srcId="{EBFE4B95-B2B5-4E17-BAC0-A6023C125FDB}" destId="{E5AC061E-8CD6-4A5F-864E-36D26CA46727}" srcOrd="0" destOrd="0" presId="urn:microsoft.com/office/officeart/2005/8/layout/orgChart1"/>
    <dgm:cxn modelId="{48433659-7BCA-43D6-AD2E-53079CBED94E}" srcId="{1A4A82AA-D14D-42F5-948A-73D4C57B816F}" destId="{76DD8173-52AC-4C97-A57D-9306A6A68C89}" srcOrd="2" destOrd="0" parTransId="{710E7EE2-6CCF-4336-80C6-2BC824C2F21E}" sibTransId="{BDD016DA-A911-4C1D-86C5-B1F271B0B443}"/>
    <dgm:cxn modelId="{7F90F49D-0B7B-419A-9EDE-EF7DB7087A05}" type="presOf" srcId="{FD983F31-08F1-4A04-873C-34A296CBA126}" destId="{3A6808C4-D8BC-47BB-9CE0-92F277217D3C}" srcOrd="0" destOrd="0" presId="urn:microsoft.com/office/officeart/2005/8/layout/orgChart1"/>
    <dgm:cxn modelId="{1C14EF8B-D2C1-4B86-AD12-86D6C407019D}" type="presOf" srcId="{987C0339-0753-4BC7-B357-6376D73B16F5}" destId="{8F6F393E-EB5F-4934-8421-3FD5B8006E1D}" srcOrd="0" destOrd="0" presId="urn:microsoft.com/office/officeart/2005/8/layout/orgChart1"/>
    <dgm:cxn modelId="{ED9DF9DB-63AB-46C9-955E-3FDB0B2BCC61}" srcId="{EAF818C1-9000-472C-BA42-25CF0ABFB5DE}" destId="{706DB512-6D7A-40BA-81FB-30D1437A4213}" srcOrd="0" destOrd="0" parTransId="{FD983F31-08F1-4A04-873C-34A296CBA126}" sibTransId="{A387ED14-F1C5-4BE6-91C0-CE62F81624CD}"/>
    <dgm:cxn modelId="{A388460D-58BA-46C8-8CEE-892774E598E6}" type="presOf" srcId="{76DD8173-52AC-4C97-A57D-9306A6A68C89}" destId="{DBF9AF5D-E567-461D-85D9-41C0EB89F1B0}" srcOrd="1" destOrd="0" presId="urn:microsoft.com/office/officeart/2005/8/layout/orgChart1"/>
    <dgm:cxn modelId="{25E57004-18CD-4136-87AB-6EB93B7994BA}" srcId="{706DB512-6D7A-40BA-81FB-30D1437A4213}" destId="{04B4496E-97E2-460F-B061-3D6EB9EEE7A3}" srcOrd="1" destOrd="0" parTransId="{BB94F998-EA1F-4569-9F9D-7B77F00A9EA2}" sibTransId="{E0338EBD-156D-4AF7-8D7D-4696B8920701}"/>
    <dgm:cxn modelId="{0BA2681C-9AED-4AD0-9A3A-78C547F1EEF4}" type="presOf" srcId="{8462B758-289B-4A3C-AAE1-57A01B201BBB}" destId="{F7818712-0777-4B13-A4C2-78A5B9CD84AB}" srcOrd="0" destOrd="0" presId="urn:microsoft.com/office/officeart/2005/8/layout/orgChart1"/>
    <dgm:cxn modelId="{D9D2EA80-276B-49F0-B67B-CA1EE6968560}" type="presOf" srcId="{6F91EF77-DAF4-43BC-BB6E-5E0A2809EEB8}" destId="{A00F8482-CA8B-4BCD-B75F-2AC611703FAA}" srcOrd="1" destOrd="0" presId="urn:microsoft.com/office/officeart/2005/8/layout/orgChart1"/>
    <dgm:cxn modelId="{3E60A010-AAB8-496E-9A3F-91823F56D4C6}" type="presOf" srcId="{B66ED0C6-9DDF-4F67-A5C3-FC19EE350686}" destId="{75A3403F-863A-4CFE-AECB-AA5961698EEB}" srcOrd="0" destOrd="0" presId="urn:microsoft.com/office/officeart/2005/8/layout/orgChart1"/>
    <dgm:cxn modelId="{C7E10959-A228-4D93-9F1E-ECE82F44C348}" type="presOf" srcId="{8F8BD03D-5DF9-4F76-8CC9-1524A026980E}" destId="{7C27280D-E312-4B9B-9A00-72F561C24E7E}" srcOrd="0" destOrd="0" presId="urn:microsoft.com/office/officeart/2005/8/layout/orgChart1"/>
    <dgm:cxn modelId="{222D8C07-0DDA-4542-A052-DD04F6B41C1C}" type="presOf" srcId="{91194419-9DF9-4F29-A558-43C16D6A091D}" destId="{C22FC410-8761-427B-BE8C-53B86ECE0D1F}" srcOrd="0" destOrd="0" presId="urn:microsoft.com/office/officeart/2005/8/layout/orgChart1"/>
    <dgm:cxn modelId="{D5E62F15-A0C4-4675-8E0D-FA27CD7E0472}" type="presOf" srcId="{04B4496E-97E2-460F-B061-3D6EB9EEE7A3}" destId="{3E4D3AA0-0E3C-46B0-BCAC-22F107716C5A}" srcOrd="1" destOrd="0" presId="urn:microsoft.com/office/officeart/2005/8/layout/orgChart1"/>
    <dgm:cxn modelId="{2DE65380-0B56-4FC0-BECE-3206E54986B3}" type="presOf" srcId="{50453F9D-CCF6-4497-8A1D-7A925461F8D8}" destId="{C9C7E372-4B86-4BC2-AD6C-60D659FF686B}" srcOrd="0" destOrd="0" presId="urn:microsoft.com/office/officeart/2005/8/layout/orgChart1"/>
    <dgm:cxn modelId="{1CA47041-6244-40FD-8694-B0D5EF78BB6C}" type="presOf" srcId="{D56C6336-A9F6-4907-93EC-9E890BD99B2A}" destId="{724E082E-CAA6-4BFC-B9E3-A1224759607F}" srcOrd="0" destOrd="0" presId="urn:microsoft.com/office/officeart/2005/8/layout/orgChart1"/>
    <dgm:cxn modelId="{9154C41B-1B1C-4CBA-ACA5-F998EAF4D31D}" srcId="{6F91EF77-DAF4-43BC-BB6E-5E0A2809EEB8}" destId="{8BB04336-EF53-484F-A780-986AEC10CEEF}" srcOrd="1" destOrd="0" parTransId="{42521E5E-7722-4F04-8CB4-674ED40E09B5}" sibTransId="{0F851C64-7EEB-440F-AE2D-355857B21788}"/>
    <dgm:cxn modelId="{BDFAFDE3-2FD5-4FC8-9200-293F1B48AE9A}" type="presOf" srcId="{253F0520-FA4B-487D-9B1E-B4233D59EBEC}" destId="{209C7A3F-0F76-4A2F-A287-60878DCFE82B}" srcOrd="1" destOrd="0" presId="urn:microsoft.com/office/officeart/2005/8/layout/orgChart1"/>
    <dgm:cxn modelId="{F352E569-600D-48A8-BBBB-2816BC01CDC5}" srcId="{04B4496E-97E2-460F-B061-3D6EB9EEE7A3}" destId="{E8AF420B-4801-47EE-B8E0-AFE83E60D0AD}" srcOrd="0" destOrd="0" parTransId="{A7A88807-0B72-47F1-825C-74323B372D47}" sibTransId="{D33430FA-B028-4A9F-B047-CF0CAA76081A}"/>
    <dgm:cxn modelId="{E52A2D14-9AF6-47A2-9CF4-C11A56D50AAF}" type="presOf" srcId="{974C9341-51CA-4373-B736-324702269D21}" destId="{A95A9548-60B1-46EE-9F77-78B439064027}" srcOrd="0" destOrd="0" presId="urn:microsoft.com/office/officeart/2005/8/layout/orgChart1"/>
    <dgm:cxn modelId="{696EE18B-AFED-4787-ABC6-01AFEDB86621}" type="presOf" srcId="{B204AC27-BB30-4B0E-99A0-FC6C369B7AC1}" destId="{B4830DB6-DE4B-4B36-850A-16F0ED74C530}" srcOrd="0" destOrd="0" presId="urn:microsoft.com/office/officeart/2005/8/layout/orgChart1"/>
    <dgm:cxn modelId="{4EB79876-EE78-43AA-A826-150DBC16AC38}" srcId="{706DB512-6D7A-40BA-81FB-30D1437A4213}" destId="{6F91EF77-DAF4-43BC-BB6E-5E0A2809EEB8}" srcOrd="3" destOrd="0" parTransId="{C6F8DAC0-BF92-4987-801F-62880843E572}" sibTransId="{3E4AA400-B4FE-48D8-BC4A-F5231171B975}"/>
    <dgm:cxn modelId="{A184BCB5-AA56-430A-A2B4-4BA37298491F}" type="presOf" srcId="{47740B64-6917-44DD-8AC9-662F5205FBDB}" destId="{EED3855D-0B21-4A0E-B5F8-D41341FE60CD}" srcOrd="0" destOrd="0" presId="urn:microsoft.com/office/officeart/2005/8/layout/orgChart1"/>
    <dgm:cxn modelId="{5E974D94-95CF-4248-803A-656DCD828F83}" type="presOf" srcId="{50453F9D-CCF6-4497-8A1D-7A925461F8D8}" destId="{722D254D-9F9B-4F77-A34C-AC76125B712A}" srcOrd="1" destOrd="0" presId="urn:microsoft.com/office/officeart/2005/8/layout/orgChart1"/>
    <dgm:cxn modelId="{C004AD3F-80F1-4D36-BD8A-0CE568531102}" type="presOf" srcId="{253F0520-FA4B-487D-9B1E-B4233D59EBEC}" destId="{E37CCCDC-6DE8-424C-BF75-6B82BC0E47DE}" srcOrd="0" destOrd="0" presId="urn:microsoft.com/office/officeart/2005/8/layout/orgChart1"/>
    <dgm:cxn modelId="{A7B1DE27-65A7-4DAC-95B0-A9038E8BDE79}" type="presOf" srcId="{A6A5F9C7-D054-4297-8B67-4BCA2CF80D40}" destId="{A2F0CEC6-998C-4498-A152-CBE30D7667FC}" srcOrd="0" destOrd="0" presId="urn:microsoft.com/office/officeart/2005/8/layout/orgChart1"/>
    <dgm:cxn modelId="{FA0F345D-1C70-4A3A-935B-0617A23E093E}" type="presOf" srcId="{DDB04A4F-0BD9-438B-AF5D-55D51931FEAD}" destId="{F5D0D06F-F495-4E01-A2B2-44DCD81C7902}" srcOrd="0" destOrd="0" presId="urn:microsoft.com/office/officeart/2005/8/layout/orgChart1"/>
    <dgm:cxn modelId="{5F7B5998-E2CD-4966-9C1C-68A6D698FC05}" type="presOf" srcId="{BB94F998-EA1F-4569-9F9D-7B77F00A9EA2}" destId="{5781A64F-2F9B-496A-B9CA-2B6DCBC3D8BC}" srcOrd="0" destOrd="0" presId="urn:microsoft.com/office/officeart/2005/8/layout/orgChart1"/>
    <dgm:cxn modelId="{5CC3EEC5-5B75-44B2-BA0C-63942CD8EE30}" srcId="{3DFA8A7F-A4BD-4439-8571-56353EA0D365}" destId="{1FA969AD-FA1E-49C2-8BBC-0048BEDCDBB6}" srcOrd="1" destOrd="0" parTransId="{876783BD-099A-4682-893B-994CFD5E4FAB}" sibTransId="{BBD7CB49-2AAC-48B6-8EEF-6DAD1E86F75B}"/>
    <dgm:cxn modelId="{191C58C5-5EE4-4195-BF62-55C94B2C9345}" srcId="{1A4A82AA-D14D-42F5-948A-73D4C57B816F}" destId="{7701F30F-3C38-48C6-8733-81CB731EBC4E}" srcOrd="0" destOrd="0" parTransId="{52D7B727-9D31-4A82-94D3-338F0B9D08AD}" sibTransId="{99491FB0-04EC-479C-9BE9-B0EED1BE7D97}"/>
    <dgm:cxn modelId="{723F9A3A-C221-41C9-824A-9C5C1B226A56}" type="presOf" srcId="{974C9341-51CA-4373-B736-324702269D21}" destId="{83E8E337-8365-4FD6-88B6-A83F48C5BADB}" srcOrd="1" destOrd="0" presId="urn:microsoft.com/office/officeart/2005/8/layout/orgChart1"/>
    <dgm:cxn modelId="{F5634263-AD82-4273-A253-733A95D410B7}" type="presOf" srcId="{1FA969AD-FA1E-49C2-8BBC-0048BEDCDBB6}" destId="{3783B8C6-6B2B-4C90-B058-531061C29D45}" srcOrd="0" destOrd="0" presId="urn:microsoft.com/office/officeart/2005/8/layout/orgChart1"/>
    <dgm:cxn modelId="{38C6E132-0537-4507-8FC4-83C10AE00FC6}" type="presOf" srcId="{42521E5E-7722-4F04-8CB4-674ED40E09B5}" destId="{8F2D575E-1939-44B1-AC50-5E98DEFD0E09}" srcOrd="0" destOrd="0" presId="urn:microsoft.com/office/officeart/2005/8/layout/orgChart1"/>
    <dgm:cxn modelId="{B355342B-36C6-491F-8BF4-B69740AAB1D4}" type="presOf" srcId="{8462B758-289B-4A3C-AAE1-57A01B201BBB}" destId="{A10A2EB6-D666-4C96-BD1E-F56161B00DA9}" srcOrd="1" destOrd="0" presId="urn:microsoft.com/office/officeart/2005/8/layout/orgChart1"/>
    <dgm:cxn modelId="{FBA78B1C-3A02-49C0-A73A-F7CDDAAC390A}" type="presOf" srcId="{EBFE4B95-B2B5-4E17-BAC0-A6023C125FDB}" destId="{51821B8C-A5D9-483C-BCE4-0F751129A5E5}" srcOrd="1" destOrd="0" presId="urn:microsoft.com/office/officeart/2005/8/layout/orgChart1"/>
    <dgm:cxn modelId="{1AF3465C-4592-43D9-95CE-566345A4BE69}" type="presOf" srcId="{738164FC-4F9A-48D0-B59E-B074884C82D7}" destId="{1ACE2116-347B-4F13-883C-2E10634D8D89}" srcOrd="0" destOrd="0" presId="urn:microsoft.com/office/officeart/2005/8/layout/orgChart1"/>
    <dgm:cxn modelId="{B7461E16-4384-4879-B25C-52EC02950AC0}" type="presOf" srcId="{706DB512-6D7A-40BA-81FB-30D1437A4213}" destId="{4C011A5D-C110-4E24-909D-6B7C57AFC0F0}" srcOrd="1" destOrd="0" presId="urn:microsoft.com/office/officeart/2005/8/layout/orgChart1"/>
    <dgm:cxn modelId="{D0E11062-DA52-4CA2-BB55-FBCDDB09BAEE}" srcId="{39C0C768-D31A-48D9-ABD3-54A5D1136A71}" destId="{8462B758-289B-4A3C-AAE1-57A01B201BBB}" srcOrd="1" destOrd="0" parTransId="{DDB04A4F-0BD9-438B-AF5D-55D51931FEAD}" sibTransId="{CAFEA922-C2D9-4A7D-9F49-1D362D921900}"/>
    <dgm:cxn modelId="{8D9B5C02-65BD-48BA-A313-2A7B41A32327}" srcId="{8BB04336-EF53-484F-A780-986AEC10CEEF}" destId="{98FCCDBF-77CD-46EE-B576-4666C0DD71A3}" srcOrd="1" destOrd="0" parTransId="{CB411C50-8B44-4C2A-86B7-F56E07936DF6}" sibTransId="{E95F85DB-602E-4595-B681-460088F7DD75}"/>
    <dgm:cxn modelId="{0B04AEE7-A6BA-400B-966E-C9085C39845F}" srcId="{E8AF420B-4801-47EE-B8E0-AFE83E60D0AD}" destId="{EBFE4B95-B2B5-4E17-BAC0-A6023C125FDB}" srcOrd="0" destOrd="0" parTransId="{C45A40E4-DB57-4C1F-A44D-C11180A7791F}" sibTransId="{52D2CF6C-00D6-4182-87AE-E4296181A6D5}"/>
    <dgm:cxn modelId="{A99958D4-7D27-4C69-897C-BCF7046E966C}" type="presOf" srcId="{D3A6E1A2-A02E-41CB-B2B0-E8906C805E3C}" destId="{5F4C71BC-D00D-418E-97F1-9EAC7C44871E}" srcOrd="0" destOrd="0" presId="urn:microsoft.com/office/officeart/2005/8/layout/orgChart1"/>
    <dgm:cxn modelId="{6E2D368F-0598-4A2B-A059-0935B2809CF1}" type="presOf" srcId="{F3A87FAA-E4E7-410B-8EFE-0BD44E4BB029}" destId="{F0F18173-9091-4595-9885-9E6C45F131C1}" srcOrd="0" destOrd="0" presId="urn:microsoft.com/office/officeart/2005/8/layout/orgChart1"/>
    <dgm:cxn modelId="{9D4CC749-F47F-42C6-9CF0-BCEDF777FA20}" type="presOf" srcId="{5FF654C6-0615-4F17-BF19-47316F04E7AA}" destId="{C0C9844F-5221-4DE6-96E2-808A54F76B08}" srcOrd="1" destOrd="0" presId="urn:microsoft.com/office/officeart/2005/8/layout/orgChart1"/>
    <dgm:cxn modelId="{7E7DA481-2DB1-4A9F-94E0-8F52B039CFB5}" type="presOf" srcId="{52D7B727-9D31-4A82-94D3-338F0B9D08AD}" destId="{310BB4B1-3337-4CD1-8513-B11FA102904C}" srcOrd="0" destOrd="0" presId="urn:microsoft.com/office/officeart/2005/8/layout/orgChart1"/>
    <dgm:cxn modelId="{2EEBBCD8-9778-4B8C-9BFA-F3BF2C36E64B}" type="presOf" srcId="{9D637971-DA70-4372-B4D8-314A6C37833F}" destId="{41E573AA-173F-4F23-ABFE-11FA62B19E54}" srcOrd="0" destOrd="0" presId="urn:microsoft.com/office/officeart/2005/8/layout/orgChart1"/>
    <dgm:cxn modelId="{522C82CC-CC62-426B-838A-9ED3C7D22689}" srcId="{EBFE4B95-B2B5-4E17-BAC0-A6023C125FDB}" destId="{987C0339-0753-4BC7-B357-6376D73B16F5}" srcOrd="3" destOrd="0" parTransId="{9D637971-DA70-4372-B4D8-314A6C37833F}" sibTransId="{E69CF52F-9996-4C56-8D16-199C545360E8}"/>
    <dgm:cxn modelId="{377AD796-CE39-443B-971E-5183023CD276}" srcId="{1A4A82AA-D14D-42F5-948A-73D4C57B816F}" destId="{5FF654C6-0615-4F17-BF19-47316F04E7AA}" srcOrd="1" destOrd="0" parTransId="{AD91E498-78F9-4744-A698-AEA4C17FFEED}" sibTransId="{7040BFBE-2309-45AB-AF89-03CF97DEFDB7}"/>
    <dgm:cxn modelId="{1F6E8C65-4FFB-4FB4-BA3D-F7754B02E523}" srcId="{91194419-9DF9-4F29-A558-43C16D6A091D}" destId="{974C9341-51CA-4373-B736-324702269D21}" srcOrd="0" destOrd="0" parTransId="{D56C6336-A9F6-4907-93EC-9E890BD99B2A}" sibTransId="{2C6A6961-4040-4473-A8B8-2C8E79761C52}"/>
    <dgm:cxn modelId="{B26F68F9-30D9-437C-BD86-B26C86315AF4}" type="presOf" srcId="{706DB512-6D7A-40BA-81FB-30D1437A4213}" destId="{97B8D8F2-077A-4CCD-A2B5-1AE3F97D3576}" srcOrd="0" destOrd="0" presId="urn:microsoft.com/office/officeart/2005/8/layout/orgChart1"/>
    <dgm:cxn modelId="{B67C904B-CC6D-4DF8-9E61-CB68FB11C12D}" type="presOf" srcId="{E591D5D5-4AFD-4731-B331-23A1333B6E39}" destId="{8F5CF506-7AE8-4278-84C1-2645A3F7A377}" srcOrd="1" destOrd="0" presId="urn:microsoft.com/office/officeart/2005/8/layout/orgChart1"/>
    <dgm:cxn modelId="{7CAD3C9E-6973-4A30-B172-0C4584ECD3D5}" type="presOf" srcId="{6F91EF77-DAF4-43BC-BB6E-5E0A2809EEB8}" destId="{B5573918-3995-46AF-91DC-3AA504DF92DA}" srcOrd="0" destOrd="0" presId="urn:microsoft.com/office/officeart/2005/8/layout/orgChart1"/>
    <dgm:cxn modelId="{21217F85-8CDF-4B00-BA67-2AAF70C8226D}" type="presOf" srcId="{76DD8173-52AC-4C97-A57D-9306A6A68C89}" destId="{01AE0347-2807-43E7-BC83-179A17338EF2}" srcOrd="0" destOrd="0" presId="urn:microsoft.com/office/officeart/2005/8/layout/orgChart1"/>
    <dgm:cxn modelId="{552C6F4F-A95E-4D81-9BBF-43FC32A624CE}" type="presOf" srcId="{43396DD3-4F93-466F-A365-3DBB0FBEBBA2}" destId="{54BCAABC-5409-447B-8DDA-7791917069E2}" srcOrd="1" destOrd="0" presId="urn:microsoft.com/office/officeart/2005/8/layout/orgChart1"/>
    <dgm:cxn modelId="{0492C5E2-1E15-4780-A924-CF5737840342}" type="presOf" srcId="{91194419-9DF9-4F29-A558-43C16D6A091D}" destId="{5B66A5F5-3FF8-432A-91CE-9EAEFA3849C4}" srcOrd="1" destOrd="0" presId="urn:microsoft.com/office/officeart/2005/8/layout/orgChart1"/>
    <dgm:cxn modelId="{B900BCDC-5A9A-4696-BB66-7900C7B4EA4B}" type="presOf" srcId="{EAF818C1-9000-472C-BA42-25CF0ABFB5DE}" destId="{064A35F8-250B-4CB5-9F36-BBE2756D29AF}" srcOrd="0" destOrd="0" presId="urn:microsoft.com/office/officeart/2005/8/layout/orgChart1"/>
    <dgm:cxn modelId="{BBAF4E38-495C-4B19-BD06-DDFF8B5BBCA3}" srcId="{6F91EF77-DAF4-43BC-BB6E-5E0A2809EEB8}" destId="{1A4A82AA-D14D-42F5-948A-73D4C57B816F}" srcOrd="0" destOrd="0" parTransId="{8DDA6093-11C6-4F1A-ADCF-A4317BDD0502}" sibTransId="{6742DD89-DAA0-4927-8B52-9AE28E24D66C}"/>
    <dgm:cxn modelId="{5DBBC860-1322-4004-83E6-D7CDFDE540BF}" srcId="{8BB04336-EF53-484F-A780-986AEC10CEEF}" destId="{224EA123-4371-4D34-86D9-1D33B5060689}" srcOrd="2" destOrd="0" parTransId="{AAAB949C-A1CB-4B79-933F-3CC32E65A929}" sibTransId="{9AA4D543-7785-4B12-8D33-D6A7BF3E77A3}"/>
    <dgm:cxn modelId="{71743547-6A89-4891-97D0-9C570F082AA3}" type="presOf" srcId="{224EA123-4371-4D34-86D9-1D33B5060689}" destId="{AC86385C-9C78-4B21-91E8-BBA71226A68C}" srcOrd="1" destOrd="0" presId="urn:microsoft.com/office/officeart/2005/8/layout/orgChart1"/>
    <dgm:cxn modelId="{CE9209C7-91F0-45B5-91A2-61E0EBF7B1B7}" type="presOf" srcId="{EAF818C1-9000-472C-BA42-25CF0ABFB5DE}" destId="{9410FCE2-4DA3-42DF-B75D-2D0357B09284}" srcOrd="1" destOrd="0" presId="urn:microsoft.com/office/officeart/2005/8/layout/orgChart1"/>
    <dgm:cxn modelId="{68F9B2D9-D881-4AAD-88E4-1D9B04D6BEE7}" type="presOf" srcId="{AD91E498-78F9-4744-A698-AEA4C17FFEED}" destId="{9679F360-0F32-40BC-8401-43288496FBE4}" srcOrd="0" destOrd="0" presId="urn:microsoft.com/office/officeart/2005/8/layout/orgChart1"/>
    <dgm:cxn modelId="{07AA3B2E-ED05-4E94-B6B5-4F6BE40AC793}" type="presOf" srcId="{1A4A82AA-D14D-42F5-948A-73D4C57B816F}" destId="{48705A15-2E3D-417B-B3CB-7A848EC6B40E}" srcOrd="0" destOrd="0" presId="urn:microsoft.com/office/officeart/2005/8/layout/orgChart1"/>
    <dgm:cxn modelId="{D00A52ED-FE68-4FB0-85B4-20A39CC8C325}" type="presOf" srcId="{34F40BD5-C9CA-49AF-82F5-B8C157C4D4DC}" destId="{D419C2D7-8F55-40AB-8311-917A7C7AC830}" srcOrd="1" destOrd="0" presId="urn:microsoft.com/office/officeart/2005/8/layout/orgChart1"/>
    <dgm:cxn modelId="{3F95D7C1-2CBB-4B35-B5B4-265B106216B3}" type="presOf" srcId="{98FCCDBF-77CD-46EE-B576-4666C0DD71A3}" destId="{F41E1826-8C64-42FC-BB8D-B46F9E36D6E9}" srcOrd="1" destOrd="0" presId="urn:microsoft.com/office/officeart/2005/8/layout/orgChart1"/>
    <dgm:cxn modelId="{DBB82E7F-8478-4A84-AAE4-C90101FC3AEA}" type="presOf" srcId="{04B4496E-97E2-460F-B061-3D6EB9EEE7A3}" destId="{6CE963CF-5C17-4530-A9F1-3131E6890D91}" srcOrd="0" destOrd="0" presId="urn:microsoft.com/office/officeart/2005/8/layout/orgChart1"/>
    <dgm:cxn modelId="{DE060DD1-D1C4-46B9-A430-4875764DAC2E}" type="presOf" srcId="{8BB04336-EF53-484F-A780-986AEC10CEEF}" destId="{A1B4EBB7-3B53-4B36-B6D3-6975E43F0C39}" srcOrd="1" destOrd="0" presId="urn:microsoft.com/office/officeart/2005/8/layout/orgChart1"/>
    <dgm:cxn modelId="{17E78B91-E95D-4116-A26F-B37F6E1E0ED0}" type="presOf" srcId="{B66ED0C6-9DDF-4F67-A5C3-FC19EE350686}" destId="{33D410D1-069A-4327-9DA8-7F845C594678}" srcOrd="1" destOrd="0" presId="urn:microsoft.com/office/officeart/2005/8/layout/orgChart1"/>
    <dgm:cxn modelId="{4B8B9399-E62E-4216-91C6-5C76C117C9F7}" type="presOf" srcId="{7701F30F-3C38-48C6-8733-81CB731EBC4E}" destId="{C4D862C7-85D8-4B7F-BEAF-8DB9B44BCF0E}" srcOrd="0" destOrd="0" presId="urn:microsoft.com/office/officeart/2005/8/layout/orgChart1"/>
    <dgm:cxn modelId="{66F6C928-C706-492C-8367-713188578744}" type="presOf" srcId="{E5B5B7C9-1E8B-4ACA-A796-52498A2FCA6E}" destId="{32887E6C-EDA0-4C5E-8F4C-4A3953304702}" srcOrd="0" destOrd="0" presId="urn:microsoft.com/office/officeart/2005/8/layout/orgChart1"/>
    <dgm:cxn modelId="{A2A05C69-FB2E-4F26-A6F9-5A7DC09017CE}" type="presOf" srcId="{43396DD3-4F93-466F-A365-3DBB0FBEBBA2}" destId="{4CD94135-5184-42E5-AF18-1AF230231EAF}" srcOrd="0" destOrd="0" presId="urn:microsoft.com/office/officeart/2005/8/layout/orgChart1"/>
    <dgm:cxn modelId="{D89B31F2-00E5-425B-BE78-F33DC987D42A}" type="presOf" srcId="{A7A88807-0B72-47F1-825C-74323B372D47}" destId="{CE02BDD4-6D0A-48F5-8D8C-C569BA0C6474}" srcOrd="0" destOrd="0" presId="urn:microsoft.com/office/officeart/2005/8/layout/orgChart1"/>
    <dgm:cxn modelId="{2638C99A-FB83-48EB-9264-5D0B648C9C8A}" type="presOf" srcId="{39C0C768-D31A-48D9-ABD3-54A5D1136A71}" destId="{167C983F-ACE7-4E63-9B9E-F8269D0BF5B8}" srcOrd="0" destOrd="0" presId="urn:microsoft.com/office/officeart/2005/8/layout/orgChart1"/>
    <dgm:cxn modelId="{06DFAF76-06C9-40DB-BE17-C79EBA7A1BCA}" type="presOf" srcId="{D8BBE8B4-6E7F-4D08-99C4-14F5FC33809F}" destId="{674E70ED-5BDB-4049-AD3F-6B7077AB4D83}" srcOrd="0" destOrd="0" presId="urn:microsoft.com/office/officeart/2005/8/layout/orgChart1"/>
    <dgm:cxn modelId="{2BE335BD-0032-4823-989C-F454426C1CBB}" type="presOf" srcId="{1A4A82AA-D14D-42F5-948A-73D4C57B816F}" destId="{BC96EB76-4661-4356-8B7A-3666F9AB392D}" srcOrd="1" destOrd="0" presId="urn:microsoft.com/office/officeart/2005/8/layout/orgChart1"/>
    <dgm:cxn modelId="{EF3ACAFC-3685-4116-9D6A-DC69A659A4B4}" type="presOf" srcId="{224EA123-4371-4D34-86D9-1D33B5060689}" destId="{42C25F2F-6CFE-4DDE-BF60-4BF478BCE981}" srcOrd="0" destOrd="0" presId="urn:microsoft.com/office/officeart/2005/8/layout/orgChart1"/>
    <dgm:cxn modelId="{1E1FADCE-9BA2-4F76-9DDF-B0BEE9276C24}" type="presOf" srcId="{C45A40E4-DB57-4C1F-A44D-C11180A7791F}" destId="{A5CF3812-3745-4916-AFE2-DC398D2F57C5}" srcOrd="0" destOrd="0" presId="urn:microsoft.com/office/officeart/2005/8/layout/orgChart1"/>
    <dgm:cxn modelId="{71E3A6F3-B950-4F40-94C8-2165ADA322A3}" srcId="{EBFE4B95-B2B5-4E17-BAC0-A6023C125FDB}" destId="{50453F9D-CCF6-4497-8A1D-7A925461F8D8}" srcOrd="0" destOrd="0" parTransId="{B204AC27-BB30-4B0E-99A0-FC6C369B7AC1}" sibTransId="{E93F3CDA-55B7-4CF2-B4E4-C38F4773503D}"/>
    <dgm:cxn modelId="{0085A093-75F7-4C56-8E23-0456F27B5021}" type="presOf" srcId="{AAAB949C-A1CB-4B79-933F-3CC32E65A929}" destId="{D9E17037-802A-4D8D-B964-85C9ECF0C809}" srcOrd="0" destOrd="0" presId="urn:microsoft.com/office/officeart/2005/8/layout/orgChart1"/>
    <dgm:cxn modelId="{46D3DE23-3F8E-47D1-A1B7-040A6A84BA13}" type="presOf" srcId="{5FF654C6-0615-4F17-BF19-47316F04E7AA}" destId="{787C7A6F-634A-4AC8-B5DC-552506EDEFD8}" srcOrd="0" destOrd="0" presId="urn:microsoft.com/office/officeart/2005/8/layout/orgChart1"/>
    <dgm:cxn modelId="{4A3992C3-3234-4185-B3B2-B54560339221}" srcId="{785C4B30-0E64-4950-88BC-C36C889AF56A}" destId="{EAF818C1-9000-472C-BA42-25CF0ABFB5DE}" srcOrd="0" destOrd="0" parTransId="{3A055C26-C408-4A3D-B538-B1545CC40D84}" sibTransId="{7D781ED5-EBD2-43DF-B674-25AD822BF362}"/>
    <dgm:cxn modelId="{A6DBBF4D-E44E-421E-9C0D-2ACC338181A6}" srcId="{39C0C768-D31A-48D9-ABD3-54A5D1136A71}" destId="{F3A87FAA-E4E7-410B-8EFE-0BD44E4BB029}" srcOrd="0" destOrd="0" parTransId="{2BFF4FB1-1ECD-4539-81E3-AE587A5B0C2C}" sibTransId="{35B8F037-E8A8-4C15-BA8A-6FE0756C599B}"/>
    <dgm:cxn modelId="{6C8F2DD7-29FB-485E-968E-71FEEF3CE4C6}" type="presOf" srcId="{2BFF4FB1-1ECD-4539-81E3-AE587A5B0C2C}" destId="{22FA2115-8FED-4019-AA88-C2F7B2244D6A}" srcOrd="0" destOrd="0" presId="urn:microsoft.com/office/officeart/2005/8/layout/orgChart1"/>
    <dgm:cxn modelId="{33D5FB4A-24F1-404B-85BF-80C12E729B8D}" type="presOf" srcId="{CB411C50-8B44-4C2A-86B7-F56E07936DF6}" destId="{B1C2A4F2-CD99-45E1-8B09-8FF0D645C595}" srcOrd="0" destOrd="0" presId="urn:microsoft.com/office/officeart/2005/8/layout/orgChart1"/>
    <dgm:cxn modelId="{12A4E8C8-0B6A-42A1-B9CC-BCB32C4977D7}" type="presOf" srcId="{7701F30F-3C38-48C6-8733-81CB731EBC4E}" destId="{383E1A06-8D16-441C-8F92-5B3BFE86CBA0}" srcOrd="1" destOrd="0" presId="urn:microsoft.com/office/officeart/2005/8/layout/orgChart1"/>
    <dgm:cxn modelId="{D35CF0A7-02CC-44B2-9A00-671F2A4B4EFD}" srcId="{706DB512-6D7A-40BA-81FB-30D1437A4213}" destId="{3DFA8A7F-A4BD-4439-8571-56353EA0D365}" srcOrd="2" destOrd="0" parTransId="{A6A5F9C7-D054-4297-8B67-4BCA2CF80D40}" sibTransId="{4F58E75E-7387-41EB-8904-996BF7BCFCED}"/>
    <dgm:cxn modelId="{CDF0508E-41EF-44B1-A618-A19A43724665}" type="presOf" srcId="{F3A87FAA-E4E7-410B-8EFE-0BD44E4BB029}" destId="{E29C7C66-797E-40AF-98F6-9BE54843E9AB}" srcOrd="1" destOrd="0" presId="urn:microsoft.com/office/officeart/2005/8/layout/orgChart1"/>
    <dgm:cxn modelId="{A3572E61-FCA3-478C-B2BE-F8ACB95A5CD8}" type="presOf" srcId="{987C0339-0753-4BC7-B357-6376D73B16F5}" destId="{482A0A6A-EDDF-467A-9F99-AE2A99FD442E}" srcOrd="1" destOrd="0" presId="urn:microsoft.com/office/officeart/2005/8/layout/orgChart1"/>
    <dgm:cxn modelId="{3C51EEDD-3C88-4281-900F-346631144077}" type="presOf" srcId="{8DDA6093-11C6-4F1A-ADCF-A4317BDD0502}" destId="{4B52C46D-1059-43B6-889C-561601DC96FB}" srcOrd="0" destOrd="0" presId="urn:microsoft.com/office/officeart/2005/8/layout/orgChart1"/>
    <dgm:cxn modelId="{926687D8-6AB5-45E1-A590-8067E31C44F7}" type="presOf" srcId="{E8AF420B-4801-47EE-B8E0-AFE83E60D0AD}" destId="{5AB319FE-844C-4C53-8CEF-447C14A75CD5}" srcOrd="1" destOrd="0" presId="urn:microsoft.com/office/officeart/2005/8/layout/orgChart1"/>
    <dgm:cxn modelId="{23BFD2BE-939B-4594-8CCA-E36464FA9C4C}" type="presOf" srcId="{738164FC-4F9A-48D0-B59E-B074884C82D7}" destId="{38A9327C-90EB-4F0F-BA4E-6EAADA627D23}" srcOrd="1" destOrd="0" presId="urn:microsoft.com/office/officeart/2005/8/layout/orgChart1"/>
    <dgm:cxn modelId="{DEDF62F6-3F20-4B48-96A7-75EC664BF044}" srcId="{8BB04336-EF53-484F-A780-986AEC10CEEF}" destId="{B66ED0C6-9DDF-4F67-A5C3-FC19EE350686}" srcOrd="0" destOrd="0" parTransId="{E5B5B7C9-1E8B-4ACA-A796-52498A2FCA6E}" sibTransId="{817BFB60-34D7-436E-B75F-549EEBA5B86A}"/>
    <dgm:cxn modelId="{93F1B841-C1D7-4E18-A954-4A7DD31EEEF0}" type="presOf" srcId="{39C0C768-D31A-48D9-ABD3-54A5D1136A71}" destId="{B15EAE24-186E-4503-9359-F30C8BFECDA4}" srcOrd="1" destOrd="0" presId="urn:microsoft.com/office/officeart/2005/8/layout/orgChart1"/>
    <dgm:cxn modelId="{9BB24BC2-85CE-49E0-95AB-398D4594D2AE}" type="presOf" srcId="{876783BD-099A-4682-893B-994CFD5E4FAB}" destId="{BFB46101-24F6-429D-847F-EB7F98682950}" srcOrd="0" destOrd="0" presId="urn:microsoft.com/office/officeart/2005/8/layout/orgChart1"/>
    <dgm:cxn modelId="{CB28E3D8-994A-479D-864B-189E8E9857CA}" srcId="{EBFE4B95-B2B5-4E17-BAC0-A6023C125FDB}" destId="{43396DD3-4F93-466F-A365-3DBB0FBEBBA2}" srcOrd="1" destOrd="0" parTransId="{D3A6E1A2-A02E-41CB-B2B0-E8906C805E3C}" sibTransId="{1F4850BE-73E8-4B60-BA55-6AF4D648A6ED}"/>
    <dgm:cxn modelId="{736ECC69-9277-4756-A334-A1CB8006859B}" type="presOf" srcId="{1513FAB9-4B9D-46F9-9D2A-EA8F12AF511F}" destId="{E2E7FBC6-6516-408A-BC54-FA11FC724B8F}" srcOrd="0" destOrd="0" presId="urn:microsoft.com/office/officeart/2005/8/layout/orgChart1"/>
    <dgm:cxn modelId="{3E850056-02A7-40E4-AECC-07EB97EF2180}" type="presOf" srcId="{1FA969AD-FA1E-49C2-8BBC-0048BEDCDBB6}" destId="{0AAAB0ED-1E49-4E7A-B04B-9F3B09228698}" srcOrd="1" destOrd="0" presId="urn:microsoft.com/office/officeart/2005/8/layout/orgChart1"/>
    <dgm:cxn modelId="{5765C55B-6556-47AC-89F6-82A1EC1C2C48}" type="presOf" srcId="{6F18FE73-0737-4647-ABA9-FE9D4D8A4E1C}" destId="{FDC7B57C-1426-4ACD-8A82-A3E70620AF0B}" srcOrd="0" destOrd="0" presId="urn:microsoft.com/office/officeart/2005/8/layout/orgChart1"/>
    <dgm:cxn modelId="{CA917CC0-AA1C-49EF-B7AB-3C989E1C1FF0}" type="presOf" srcId="{BBDD881A-CEE0-44F5-B218-A9050F55A67A}" destId="{581C71D2-55E4-45C5-9092-D854485C2D3F}" srcOrd="0" destOrd="0" presId="urn:microsoft.com/office/officeart/2005/8/layout/orgChart1"/>
    <dgm:cxn modelId="{187C177C-AEF8-4093-BB7B-05BC30331BE9}" type="presOf" srcId="{710E7EE2-6CCF-4336-80C6-2BC824C2F21E}" destId="{B9823E0B-9321-45C2-ADB5-2C14ACA96BC2}" srcOrd="0" destOrd="0" presId="urn:microsoft.com/office/officeart/2005/8/layout/orgChart1"/>
    <dgm:cxn modelId="{6CB4D18E-A4E9-4765-99E9-6AE185F4DA3D}" type="presOf" srcId="{3DFA8A7F-A4BD-4439-8571-56353EA0D365}" destId="{24069C5B-DFB6-421A-8E81-0A5F11EC04A1}" srcOrd="1" destOrd="0" presId="urn:microsoft.com/office/officeart/2005/8/layout/orgChart1"/>
    <dgm:cxn modelId="{C0DF65C1-C115-4812-BC68-EA686FCC6592}" type="presOf" srcId="{E8AF420B-4801-47EE-B8E0-AFE83E60D0AD}" destId="{1C0CE15D-7E6C-4CFD-B0D9-0B841980C856}" srcOrd="0" destOrd="0" presId="urn:microsoft.com/office/officeart/2005/8/layout/orgChart1"/>
    <dgm:cxn modelId="{DDD9ABD4-E15B-4AA8-AC3A-156A8451F3AD}" type="presOf" srcId="{98FCCDBF-77CD-46EE-B576-4666C0DD71A3}" destId="{8734614A-792D-4699-9CBC-1A1349271937}" srcOrd="0" destOrd="0" presId="urn:microsoft.com/office/officeart/2005/8/layout/orgChart1"/>
    <dgm:cxn modelId="{E7B68140-C434-486A-AD81-DFE40723D478}" type="presOf" srcId="{E591D5D5-4AFD-4731-B331-23A1333B6E39}" destId="{CF12B5F9-6DBA-428A-B41F-26D20854B446}" srcOrd="0" destOrd="0" presId="urn:microsoft.com/office/officeart/2005/8/layout/orgChart1"/>
    <dgm:cxn modelId="{FEA3E507-CF7B-4FCA-BB3F-9FD3D4AA4BE2}" srcId="{04B4496E-97E2-460F-B061-3D6EB9EEE7A3}" destId="{253F0520-FA4B-487D-9B1E-B4233D59EBEC}" srcOrd="1" destOrd="0" parTransId="{BBDD881A-CEE0-44F5-B218-A9050F55A67A}" sibTransId="{BCA2B73E-F55E-453F-940B-74AE315409CA}"/>
    <dgm:cxn modelId="{5B0D57BC-23F7-4742-899C-60898FE4557A}" srcId="{39C0C768-D31A-48D9-ABD3-54A5D1136A71}" destId="{E591D5D5-4AFD-4731-B331-23A1333B6E39}" srcOrd="2" destOrd="0" parTransId="{47740B64-6917-44DD-8AC9-662F5205FBDB}" sibTransId="{81E0CA58-F9AA-45EC-894A-47150887F8FC}"/>
    <dgm:cxn modelId="{F41E0D8A-C7A7-4726-AD4B-902480A0AAEC}" srcId="{EBFE4B95-B2B5-4E17-BAC0-A6023C125FDB}" destId="{34F40BD5-C9CA-49AF-82F5-B8C157C4D4DC}" srcOrd="2" destOrd="0" parTransId="{6F18FE73-0737-4647-ABA9-FE9D4D8A4E1C}" sibTransId="{A7456C08-C2DC-420E-A9DB-D94551FD95FD}"/>
    <dgm:cxn modelId="{C2D04341-8742-40FD-A4AF-90683773E593}" srcId="{E8AF420B-4801-47EE-B8E0-AFE83E60D0AD}" destId="{39C0C768-D31A-48D9-ABD3-54A5D1136A71}" srcOrd="1" destOrd="0" parTransId="{D8BBE8B4-6E7F-4D08-99C4-14F5FC33809F}" sibTransId="{BDBA14BD-1EBC-4B00-99D7-FD1A3E334ABF}"/>
    <dgm:cxn modelId="{6FF0B928-3B4C-4212-9546-8752DC78BB16}" srcId="{706DB512-6D7A-40BA-81FB-30D1437A4213}" destId="{91194419-9DF9-4F29-A558-43C16D6A091D}" srcOrd="0" destOrd="0" parTransId="{1513FAB9-4B9D-46F9-9D2A-EA8F12AF511F}" sibTransId="{EC010137-2B0C-4FB7-B56E-39D28E987AEE}"/>
    <dgm:cxn modelId="{FD220E52-DAEF-4E2D-8BAA-F615E56A1E9F}" type="presParOf" srcId="{4AB0D1C4-7BDB-4AAC-8393-17494979AD75}" destId="{343E93E8-DF90-46A7-ACD4-94DA6B05AD0C}" srcOrd="0" destOrd="0" presId="urn:microsoft.com/office/officeart/2005/8/layout/orgChart1"/>
    <dgm:cxn modelId="{20D95D56-FEFB-4C43-995D-3B6A70BB6EF9}" type="presParOf" srcId="{343E93E8-DF90-46A7-ACD4-94DA6B05AD0C}" destId="{2358C621-8C03-4AC2-8AE5-7E806AF2C3F2}" srcOrd="0" destOrd="0" presId="urn:microsoft.com/office/officeart/2005/8/layout/orgChart1"/>
    <dgm:cxn modelId="{F68454B8-FA87-4BCF-8D46-4F17BF188572}" type="presParOf" srcId="{2358C621-8C03-4AC2-8AE5-7E806AF2C3F2}" destId="{064A35F8-250B-4CB5-9F36-BBE2756D29AF}" srcOrd="0" destOrd="0" presId="urn:microsoft.com/office/officeart/2005/8/layout/orgChart1"/>
    <dgm:cxn modelId="{90AFCCCD-C9BA-4E42-9D46-8C82CF712D84}" type="presParOf" srcId="{2358C621-8C03-4AC2-8AE5-7E806AF2C3F2}" destId="{9410FCE2-4DA3-42DF-B75D-2D0357B09284}" srcOrd="1" destOrd="0" presId="urn:microsoft.com/office/officeart/2005/8/layout/orgChart1"/>
    <dgm:cxn modelId="{524317DA-B22F-41B1-AFA3-9D33E690C0C2}" type="presParOf" srcId="{343E93E8-DF90-46A7-ACD4-94DA6B05AD0C}" destId="{83A58941-6F83-4213-B7F1-1706379F8EAD}" srcOrd="1" destOrd="0" presId="urn:microsoft.com/office/officeart/2005/8/layout/orgChart1"/>
    <dgm:cxn modelId="{36BB2C00-2292-4C27-8AB0-D60063D47A47}" type="presParOf" srcId="{83A58941-6F83-4213-B7F1-1706379F8EAD}" destId="{3A6808C4-D8BC-47BB-9CE0-92F277217D3C}" srcOrd="0" destOrd="0" presId="urn:microsoft.com/office/officeart/2005/8/layout/orgChart1"/>
    <dgm:cxn modelId="{B3E8C915-2D63-43EE-86D4-243121D23A70}" type="presParOf" srcId="{83A58941-6F83-4213-B7F1-1706379F8EAD}" destId="{DA83394D-BED8-463C-B05D-BDB472B39607}" srcOrd="1" destOrd="0" presId="urn:microsoft.com/office/officeart/2005/8/layout/orgChart1"/>
    <dgm:cxn modelId="{4320BDB8-92F4-4A34-8BA9-B346C4E34E83}" type="presParOf" srcId="{DA83394D-BED8-463C-B05D-BDB472B39607}" destId="{FB62B2B2-4D39-4C33-9FD4-49B62A46D4EF}" srcOrd="0" destOrd="0" presId="urn:microsoft.com/office/officeart/2005/8/layout/orgChart1"/>
    <dgm:cxn modelId="{91F8D004-C740-40D6-BF00-E96C58556C84}" type="presParOf" srcId="{FB62B2B2-4D39-4C33-9FD4-49B62A46D4EF}" destId="{97B8D8F2-077A-4CCD-A2B5-1AE3F97D3576}" srcOrd="0" destOrd="0" presId="urn:microsoft.com/office/officeart/2005/8/layout/orgChart1"/>
    <dgm:cxn modelId="{FF434AA9-B1F9-4D9F-B0A8-0B5055C1A696}" type="presParOf" srcId="{FB62B2B2-4D39-4C33-9FD4-49B62A46D4EF}" destId="{4C011A5D-C110-4E24-909D-6B7C57AFC0F0}" srcOrd="1" destOrd="0" presId="urn:microsoft.com/office/officeart/2005/8/layout/orgChart1"/>
    <dgm:cxn modelId="{F9B489D6-1AA8-4665-8992-2010D9BC012A}" type="presParOf" srcId="{DA83394D-BED8-463C-B05D-BDB472B39607}" destId="{C11B2136-F5A4-418E-A912-C9FB7E325F07}" srcOrd="1" destOrd="0" presId="urn:microsoft.com/office/officeart/2005/8/layout/orgChart1"/>
    <dgm:cxn modelId="{DA2EBB27-0EBD-4EB9-88CC-303DB09EC527}" type="presParOf" srcId="{C11B2136-F5A4-418E-A912-C9FB7E325F07}" destId="{5781A64F-2F9B-496A-B9CA-2B6DCBC3D8BC}" srcOrd="0" destOrd="0" presId="urn:microsoft.com/office/officeart/2005/8/layout/orgChart1"/>
    <dgm:cxn modelId="{FB78C7D2-941D-4EE4-88AD-96BA9957C8C0}" type="presParOf" srcId="{C11B2136-F5A4-418E-A912-C9FB7E325F07}" destId="{00810F9B-B863-4A08-97A9-35C36FF71ACD}" srcOrd="1" destOrd="0" presId="urn:microsoft.com/office/officeart/2005/8/layout/orgChart1"/>
    <dgm:cxn modelId="{38B00D0A-FACC-4972-B93A-D93247281C39}" type="presParOf" srcId="{00810F9B-B863-4A08-97A9-35C36FF71ACD}" destId="{1D47964E-9205-439F-8FDE-968970E799B7}" srcOrd="0" destOrd="0" presId="urn:microsoft.com/office/officeart/2005/8/layout/orgChart1"/>
    <dgm:cxn modelId="{4FC20BC7-279C-47F6-95AA-BC702C49AAF4}" type="presParOf" srcId="{1D47964E-9205-439F-8FDE-968970E799B7}" destId="{6CE963CF-5C17-4530-A9F1-3131E6890D91}" srcOrd="0" destOrd="0" presId="urn:microsoft.com/office/officeart/2005/8/layout/orgChart1"/>
    <dgm:cxn modelId="{0E4EABED-888D-4DA5-BA2C-9E2F9A8DAA5F}" type="presParOf" srcId="{1D47964E-9205-439F-8FDE-968970E799B7}" destId="{3E4D3AA0-0E3C-46B0-BCAC-22F107716C5A}" srcOrd="1" destOrd="0" presId="urn:microsoft.com/office/officeart/2005/8/layout/orgChart1"/>
    <dgm:cxn modelId="{A66720D1-C3F1-43B0-8B06-9F2710F44C53}" type="presParOf" srcId="{00810F9B-B863-4A08-97A9-35C36FF71ACD}" destId="{A534DB30-ABE2-4783-8D5C-0EEE4AA05D40}" srcOrd="1" destOrd="0" presId="urn:microsoft.com/office/officeart/2005/8/layout/orgChart1"/>
    <dgm:cxn modelId="{8DC373A2-3BC5-4172-BF75-10B128D5BE6A}" type="presParOf" srcId="{A534DB30-ABE2-4783-8D5C-0EEE4AA05D40}" destId="{CE02BDD4-6D0A-48F5-8D8C-C569BA0C6474}" srcOrd="0" destOrd="0" presId="urn:microsoft.com/office/officeart/2005/8/layout/orgChart1"/>
    <dgm:cxn modelId="{D374830F-8A54-4F8D-95EE-94E2033E45E1}" type="presParOf" srcId="{A534DB30-ABE2-4783-8D5C-0EEE4AA05D40}" destId="{2D2ACC1A-B740-41FD-82C3-B359A866C241}" srcOrd="1" destOrd="0" presId="urn:microsoft.com/office/officeart/2005/8/layout/orgChart1"/>
    <dgm:cxn modelId="{35E92DA9-FAB4-42F2-BD29-CDBD0977AD2C}" type="presParOf" srcId="{2D2ACC1A-B740-41FD-82C3-B359A866C241}" destId="{70E22A0B-7E04-4CDE-87A8-1164FC4D8692}" srcOrd="0" destOrd="0" presId="urn:microsoft.com/office/officeart/2005/8/layout/orgChart1"/>
    <dgm:cxn modelId="{1D6AE3E9-1B12-44FE-9065-E93731F6FBFC}" type="presParOf" srcId="{70E22A0B-7E04-4CDE-87A8-1164FC4D8692}" destId="{1C0CE15D-7E6C-4CFD-B0D9-0B841980C856}" srcOrd="0" destOrd="0" presId="urn:microsoft.com/office/officeart/2005/8/layout/orgChart1"/>
    <dgm:cxn modelId="{A698B942-332D-4DD5-8C2D-75E53A796C7F}" type="presParOf" srcId="{70E22A0B-7E04-4CDE-87A8-1164FC4D8692}" destId="{5AB319FE-844C-4C53-8CEF-447C14A75CD5}" srcOrd="1" destOrd="0" presId="urn:microsoft.com/office/officeart/2005/8/layout/orgChart1"/>
    <dgm:cxn modelId="{F1BC350C-A56C-48C6-AD39-AF2096EE27F5}" type="presParOf" srcId="{2D2ACC1A-B740-41FD-82C3-B359A866C241}" destId="{D8ADAE4C-C52F-4E09-8C96-22ACEFBCA4B3}" srcOrd="1" destOrd="0" presId="urn:microsoft.com/office/officeart/2005/8/layout/orgChart1"/>
    <dgm:cxn modelId="{10051050-8961-4C9A-B368-EDAFE60FDB1C}" type="presParOf" srcId="{2D2ACC1A-B740-41FD-82C3-B359A866C241}" destId="{D7521381-3D90-47EE-BFBB-A7F39AEE1129}" srcOrd="2" destOrd="0" presId="urn:microsoft.com/office/officeart/2005/8/layout/orgChart1"/>
    <dgm:cxn modelId="{96544941-BFF2-4127-B7BE-3EEF527A4871}" type="presParOf" srcId="{D7521381-3D90-47EE-BFBB-A7F39AEE1129}" destId="{A5CF3812-3745-4916-AFE2-DC398D2F57C5}" srcOrd="0" destOrd="0" presId="urn:microsoft.com/office/officeart/2005/8/layout/orgChart1"/>
    <dgm:cxn modelId="{808EC9A2-FD3D-4B81-A374-6AE1C26FB625}" type="presParOf" srcId="{D7521381-3D90-47EE-BFBB-A7F39AEE1129}" destId="{AC03030E-8C7A-4F5C-940D-F6FB114D1795}" srcOrd="1" destOrd="0" presId="urn:microsoft.com/office/officeart/2005/8/layout/orgChart1"/>
    <dgm:cxn modelId="{488DE3EF-7C83-449B-8B91-2A6FF11AB285}" type="presParOf" srcId="{AC03030E-8C7A-4F5C-940D-F6FB114D1795}" destId="{35034DDE-EAAA-43CE-AE50-ED8C8315BC1D}" srcOrd="0" destOrd="0" presId="urn:microsoft.com/office/officeart/2005/8/layout/orgChart1"/>
    <dgm:cxn modelId="{5F8EF099-D439-423C-89B9-87AB05DCD515}" type="presParOf" srcId="{35034DDE-EAAA-43CE-AE50-ED8C8315BC1D}" destId="{E5AC061E-8CD6-4A5F-864E-36D26CA46727}" srcOrd="0" destOrd="0" presId="urn:microsoft.com/office/officeart/2005/8/layout/orgChart1"/>
    <dgm:cxn modelId="{E772F0BC-BFCA-459E-91E1-2E8CC2F780FC}" type="presParOf" srcId="{35034DDE-EAAA-43CE-AE50-ED8C8315BC1D}" destId="{51821B8C-A5D9-483C-BCE4-0F751129A5E5}" srcOrd="1" destOrd="0" presId="urn:microsoft.com/office/officeart/2005/8/layout/orgChart1"/>
    <dgm:cxn modelId="{CF9CB45E-1BEC-473E-A40C-A002304D5E74}" type="presParOf" srcId="{AC03030E-8C7A-4F5C-940D-F6FB114D1795}" destId="{8A290854-D3BB-4A9E-91A6-88869868D4D9}" srcOrd="1" destOrd="0" presId="urn:microsoft.com/office/officeart/2005/8/layout/orgChart1"/>
    <dgm:cxn modelId="{DE6ADE8D-4BDE-4C21-A59D-07AF376C79A8}" type="presParOf" srcId="{8A290854-D3BB-4A9E-91A6-88869868D4D9}" destId="{B4830DB6-DE4B-4B36-850A-16F0ED74C530}" srcOrd="0" destOrd="0" presId="urn:microsoft.com/office/officeart/2005/8/layout/orgChart1"/>
    <dgm:cxn modelId="{F835446B-7390-4B32-83A6-2266DF615268}" type="presParOf" srcId="{8A290854-D3BB-4A9E-91A6-88869868D4D9}" destId="{7AE19D63-9312-4F60-A1CF-EB6851B3E419}" srcOrd="1" destOrd="0" presId="urn:microsoft.com/office/officeart/2005/8/layout/orgChart1"/>
    <dgm:cxn modelId="{31E2D767-74F1-4CFE-9877-904DDA786388}" type="presParOf" srcId="{7AE19D63-9312-4F60-A1CF-EB6851B3E419}" destId="{6E3B4E19-3F27-425F-A32A-275AFA525BAF}" srcOrd="0" destOrd="0" presId="urn:microsoft.com/office/officeart/2005/8/layout/orgChart1"/>
    <dgm:cxn modelId="{502754E5-AD65-4AF5-A753-078D3CF7070A}" type="presParOf" srcId="{6E3B4E19-3F27-425F-A32A-275AFA525BAF}" destId="{C9C7E372-4B86-4BC2-AD6C-60D659FF686B}" srcOrd="0" destOrd="0" presId="urn:microsoft.com/office/officeart/2005/8/layout/orgChart1"/>
    <dgm:cxn modelId="{47ED6E98-C237-4B67-BB33-91150DB32BEE}" type="presParOf" srcId="{6E3B4E19-3F27-425F-A32A-275AFA525BAF}" destId="{722D254D-9F9B-4F77-A34C-AC76125B712A}" srcOrd="1" destOrd="0" presId="urn:microsoft.com/office/officeart/2005/8/layout/orgChart1"/>
    <dgm:cxn modelId="{C6114805-5CE6-4B00-A01F-8A324E15DBFB}" type="presParOf" srcId="{7AE19D63-9312-4F60-A1CF-EB6851B3E419}" destId="{F57EB627-6B6C-4E8D-A6F8-0C535E3EAF3A}" srcOrd="1" destOrd="0" presId="urn:microsoft.com/office/officeart/2005/8/layout/orgChart1"/>
    <dgm:cxn modelId="{E8A5BA9B-8012-4916-B7C0-AE91970EF372}" type="presParOf" srcId="{7AE19D63-9312-4F60-A1CF-EB6851B3E419}" destId="{F11F660F-9DFB-405D-91FC-795CA4C18595}" srcOrd="2" destOrd="0" presId="urn:microsoft.com/office/officeart/2005/8/layout/orgChart1"/>
    <dgm:cxn modelId="{049C77EE-3E4C-4C83-8783-5B6602958968}" type="presParOf" srcId="{8A290854-D3BB-4A9E-91A6-88869868D4D9}" destId="{5F4C71BC-D00D-418E-97F1-9EAC7C44871E}" srcOrd="2" destOrd="0" presId="urn:microsoft.com/office/officeart/2005/8/layout/orgChart1"/>
    <dgm:cxn modelId="{EBFAD02A-322A-4881-860E-75F3327744F3}" type="presParOf" srcId="{8A290854-D3BB-4A9E-91A6-88869868D4D9}" destId="{8AA3A1D1-3AD9-4F66-9BFE-ECBC7F72E397}" srcOrd="3" destOrd="0" presId="urn:microsoft.com/office/officeart/2005/8/layout/orgChart1"/>
    <dgm:cxn modelId="{2D278840-D92A-4EC0-B9B6-FDA4D3DED387}" type="presParOf" srcId="{8AA3A1D1-3AD9-4F66-9BFE-ECBC7F72E397}" destId="{A89A621E-63E7-40CF-85C9-AB77F5121893}" srcOrd="0" destOrd="0" presId="urn:microsoft.com/office/officeart/2005/8/layout/orgChart1"/>
    <dgm:cxn modelId="{EA2B50CE-DCDA-414F-9992-2367D04A5B97}" type="presParOf" srcId="{A89A621E-63E7-40CF-85C9-AB77F5121893}" destId="{4CD94135-5184-42E5-AF18-1AF230231EAF}" srcOrd="0" destOrd="0" presId="urn:microsoft.com/office/officeart/2005/8/layout/orgChart1"/>
    <dgm:cxn modelId="{950ADD1D-3918-43B5-98BA-4ECCF70AEFED}" type="presParOf" srcId="{A89A621E-63E7-40CF-85C9-AB77F5121893}" destId="{54BCAABC-5409-447B-8DDA-7791917069E2}" srcOrd="1" destOrd="0" presId="urn:microsoft.com/office/officeart/2005/8/layout/orgChart1"/>
    <dgm:cxn modelId="{330F396A-F022-4F6C-86CF-75D3D3CAE480}" type="presParOf" srcId="{8AA3A1D1-3AD9-4F66-9BFE-ECBC7F72E397}" destId="{D880E4E5-A430-42D1-BA30-583A4F130DE8}" srcOrd="1" destOrd="0" presId="urn:microsoft.com/office/officeart/2005/8/layout/orgChart1"/>
    <dgm:cxn modelId="{66917C7C-3317-411A-B06F-C553345EB686}" type="presParOf" srcId="{8AA3A1D1-3AD9-4F66-9BFE-ECBC7F72E397}" destId="{9CB67D12-9FD0-4CD0-89C4-AB2AE118A518}" srcOrd="2" destOrd="0" presId="urn:microsoft.com/office/officeart/2005/8/layout/orgChart1"/>
    <dgm:cxn modelId="{2BB1A9F2-ED14-43B0-8D1D-A7D90026671D}" type="presParOf" srcId="{8A290854-D3BB-4A9E-91A6-88869868D4D9}" destId="{FDC7B57C-1426-4ACD-8A82-A3E70620AF0B}" srcOrd="4" destOrd="0" presId="urn:microsoft.com/office/officeart/2005/8/layout/orgChart1"/>
    <dgm:cxn modelId="{50DB2C8B-CCA5-4822-9AAC-52331958AE59}" type="presParOf" srcId="{8A290854-D3BB-4A9E-91A6-88869868D4D9}" destId="{69F1E545-D046-4A7A-A3FA-11CB73924A99}" srcOrd="5" destOrd="0" presId="urn:microsoft.com/office/officeart/2005/8/layout/orgChart1"/>
    <dgm:cxn modelId="{DE6CA5BC-C71B-44BA-9B41-208C97BC209A}" type="presParOf" srcId="{69F1E545-D046-4A7A-A3FA-11CB73924A99}" destId="{128A41DE-A079-4799-BF00-74DF677D56C3}" srcOrd="0" destOrd="0" presId="urn:microsoft.com/office/officeart/2005/8/layout/orgChart1"/>
    <dgm:cxn modelId="{53B8493D-B020-481D-ADD5-0BD929BE5ABF}" type="presParOf" srcId="{128A41DE-A079-4799-BF00-74DF677D56C3}" destId="{45C02A5F-5CF2-40DC-BA0E-E81157B132BD}" srcOrd="0" destOrd="0" presId="urn:microsoft.com/office/officeart/2005/8/layout/orgChart1"/>
    <dgm:cxn modelId="{90610FDC-ABF7-4429-A541-FF7E396AF067}" type="presParOf" srcId="{128A41DE-A079-4799-BF00-74DF677D56C3}" destId="{D419C2D7-8F55-40AB-8311-917A7C7AC830}" srcOrd="1" destOrd="0" presId="urn:microsoft.com/office/officeart/2005/8/layout/orgChart1"/>
    <dgm:cxn modelId="{A109E6C1-0FD0-44DE-808F-92FDF62F9A97}" type="presParOf" srcId="{69F1E545-D046-4A7A-A3FA-11CB73924A99}" destId="{852F2FB8-7D86-4442-8531-8EFFD77807F9}" srcOrd="1" destOrd="0" presId="urn:microsoft.com/office/officeart/2005/8/layout/orgChart1"/>
    <dgm:cxn modelId="{19F6DD83-AD3A-4A9C-9216-318B848CE920}" type="presParOf" srcId="{69F1E545-D046-4A7A-A3FA-11CB73924A99}" destId="{D17F1B2C-2EE7-4832-AD0F-60709A965DB3}" srcOrd="2" destOrd="0" presId="urn:microsoft.com/office/officeart/2005/8/layout/orgChart1"/>
    <dgm:cxn modelId="{29FFB025-F47C-448A-B2F1-5D8FF2EA3332}" type="presParOf" srcId="{8A290854-D3BB-4A9E-91A6-88869868D4D9}" destId="{41E573AA-173F-4F23-ABFE-11FA62B19E54}" srcOrd="6" destOrd="0" presId="urn:microsoft.com/office/officeart/2005/8/layout/orgChart1"/>
    <dgm:cxn modelId="{5CD467AD-9493-4A68-8B09-AE759898357D}" type="presParOf" srcId="{8A290854-D3BB-4A9E-91A6-88869868D4D9}" destId="{3D723E36-69C4-472A-A7C4-072C0F28564A}" srcOrd="7" destOrd="0" presId="urn:microsoft.com/office/officeart/2005/8/layout/orgChart1"/>
    <dgm:cxn modelId="{5AAF6306-4FC2-46BA-B7E6-BFCF25390233}" type="presParOf" srcId="{3D723E36-69C4-472A-A7C4-072C0F28564A}" destId="{31A304CF-1D37-420C-A52E-A998CFCE4CF3}" srcOrd="0" destOrd="0" presId="urn:microsoft.com/office/officeart/2005/8/layout/orgChart1"/>
    <dgm:cxn modelId="{AAA8C3A1-E60B-4523-A140-492B9A47B707}" type="presParOf" srcId="{31A304CF-1D37-420C-A52E-A998CFCE4CF3}" destId="{8F6F393E-EB5F-4934-8421-3FD5B8006E1D}" srcOrd="0" destOrd="0" presId="urn:microsoft.com/office/officeart/2005/8/layout/orgChart1"/>
    <dgm:cxn modelId="{5FE7A63D-D0BD-443F-A53E-64939EB43900}" type="presParOf" srcId="{31A304CF-1D37-420C-A52E-A998CFCE4CF3}" destId="{482A0A6A-EDDF-467A-9F99-AE2A99FD442E}" srcOrd="1" destOrd="0" presId="urn:microsoft.com/office/officeart/2005/8/layout/orgChart1"/>
    <dgm:cxn modelId="{EB1FEA98-6D3F-40D4-8DAB-4EB04140317F}" type="presParOf" srcId="{3D723E36-69C4-472A-A7C4-072C0F28564A}" destId="{D3AF6CA6-660E-401E-95A7-FE40AB2A32C3}" srcOrd="1" destOrd="0" presId="urn:microsoft.com/office/officeart/2005/8/layout/orgChart1"/>
    <dgm:cxn modelId="{BAB63CD6-1C36-4181-884E-BE1CDB40B07E}" type="presParOf" srcId="{3D723E36-69C4-472A-A7C4-072C0F28564A}" destId="{A80466B9-9AD6-4D0D-AE27-5CDCC81432B2}" srcOrd="2" destOrd="0" presId="urn:microsoft.com/office/officeart/2005/8/layout/orgChart1"/>
    <dgm:cxn modelId="{B44E79E5-3AAE-4EB0-89D8-E4AD566BB444}" type="presParOf" srcId="{AC03030E-8C7A-4F5C-940D-F6FB114D1795}" destId="{39ADBCFB-50A7-44C0-873F-FB70A6C657D5}" srcOrd="2" destOrd="0" presId="urn:microsoft.com/office/officeart/2005/8/layout/orgChart1"/>
    <dgm:cxn modelId="{91B2BA87-B384-4B18-BBFC-543515A1CE11}" type="presParOf" srcId="{D7521381-3D90-47EE-BFBB-A7F39AEE1129}" destId="{674E70ED-5BDB-4049-AD3F-6B7077AB4D83}" srcOrd="2" destOrd="0" presId="urn:microsoft.com/office/officeart/2005/8/layout/orgChart1"/>
    <dgm:cxn modelId="{3661123A-D8B9-47C5-AF4F-9023C1C2299B}" type="presParOf" srcId="{D7521381-3D90-47EE-BFBB-A7F39AEE1129}" destId="{70FF3ACC-7EED-4A1D-BC2C-98AB96D14C09}" srcOrd="3" destOrd="0" presId="urn:microsoft.com/office/officeart/2005/8/layout/orgChart1"/>
    <dgm:cxn modelId="{EC30D9C6-B550-4F81-A8DC-FEAEE0F4BCA2}" type="presParOf" srcId="{70FF3ACC-7EED-4A1D-BC2C-98AB96D14C09}" destId="{5C453150-E858-48D4-B048-60D2B00C4705}" srcOrd="0" destOrd="0" presId="urn:microsoft.com/office/officeart/2005/8/layout/orgChart1"/>
    <dgm:cxn modelId="{4FEDB18A-397B-44DB-9308-ADAD47DA6546}" type="presParOf" srcId="{5C453150-E858-48D4-B048-60D2B00C4705}" destId="{167C983F-ACE7-4E63-9B9E-F8269D0BF5B8}" srcOrd="0" destOrd="0" presId="urn:microsoft.com/office/officeart/2005/8/layout/orgChart1"/>
    <dgm:cxn modelId="{039B2A1D-AC99-4571-A7D8-DAAD189A0A22}" type="presParOf" srcId="{5C453150-E858-48D4-B048-60D2B00C4705}" destId="{B15EAE24-186E-4503-9359-F30C8BFECDA4}" srcOrd="1" destOrd="0" presId="urn:microsoft.com/office/officeart/2005/8/layout/orgChart1"/>
    <dgm:cxn modelId="{B82D88AC-9063-4B90-BC23-17FDD8F33028}" type="presParOf" srcId="{70FF3ACC-7EED-4A1D-BC2C-98AB96D14C09}" destId="{7EC77A87-8D6A-487A-8D4F-F0CBA8F93D66}" srcOrd="1" destOrd="0" presId="urn:microsoft.com/office/officeart/2005/8/layout/orgChart1"/>
    <dgm:cxn modelId="{BD884AC4-AC2C-4ADE-97A6-FF8E01F74352}" type="presParOf" srcId="{7EC77A87-8D6A-487A-8D4F-F0CBA8F93D66}" destId="{22FA2115-8FED-4019-AA88-C2F7B2244D6A}" srcOrd="0" destOrd="0" presId="urn:microsoft.com/office/officeart/2005/8/layout/orgChart1"/>
    <dgm:cxn modelId="{8C560D80-F4B6-41F7-8975-44DEBB092D18}" type="presParOf" srcId="{7EC77A87-8D6A-487A-8D4F-F0CBA8F93D66}" destId="{E8006322-85B8-46A6-BF8D-0ECEFB341B35}" srcOrd="1" destOrd="0" presId="urn:microsoft.com/office/officeart/2005/8/layout/orgChart1"/>
    <dgm:cxn modelId="{23AF601D-FDC8-4ABF-BF3D-D7ECE47EA3B3}" type="presParOf" srcId="{E8006322-85B8-46A6-BF8D-0ECEFB341B35}" destId="{42F2B12B-7AF9-43B6-9161-C879F7D5514C}" srcOrd="0" destOrd="0" presId="urn:microsoft.com/office/officeart/2005/8/layout/orgChart1"/>
    <dgm:cxn modelId="{A6F9EBDA-B9E9-4BC2-AFFD-B822406C33C7}" type="presParOf" srcId="{42F2B12B-7AF9-43B6-9161-C879F7D5514C}" destId="{F0F18173-9091-4595-9885-9E6C45F131C1}" srcOrd="0" destOrd="0" presId="urn:microsoft.com/office/officeart/2005/8/layout/orgChart1"/>
    <dgm:cxn modelId="{F3CB8712-A52F-4603-97A5-11170FB7F333}" type="presParOf" srcId="{42F2B12B-7AF9-43B6-9161-C879F7D5514C}" destId="{E29C7C66-797E-40AF-98F6-9BE54843E9AB}" srcOrd="1" destOrd="0" presId="urn:microsoft.com/office/officeart/2005/8/layout/orgChart1"/>
    <dgm:cxn modelId="{BE1DC74C-7059-4C11-A593-05AB3162257E}" type="presParOf" srcId="{E8006322-85B8-46A6-BF8D-0ECEFB341B35}" destId="{DB7FA833-6E1D-4CAD-B69F-5A41C05593C0}" srcOrd="1" destOrd="0" presId="urn:microsoft.com/office/officeart/2005/8/layout/orgChart1"/>
    <dgm:cxn modelId="{4E50ECA1-7099-4C63-8B33-A6C300AD5B61}" type="presParOf" srcId="{E8006322-85B8-46A6-BF8D-0ECEFB341B35}" destId="{98DBBFC4-2645-40B7-BD34-C5189BB74EF6}" srcOrd="2" destOrd="0" presId="urn:microsoft.com/office/officeart/2005/8/layout/orgChart1"/>
    <dgm:cxn modelId="{54CB3EEA-E89D-4EA9-B30A-F67C40C86545}" type="presParOf" srcId="{7EC77A87-8D6A-487A-8D4F-F0CBA8F93D66}" destId="{F5D0D06F-F495-4E01-A2B2-44DCD81C7902}" srcOrd="2" destOrd="0" presId="urn:microsoft.com/office/officeart/2005/8/layout/orgChart1"/>
    <dgm:cxn modelId="{4EA2F0B1-9953-44BB-A81E-BCEB08B04C7F}" type="presParOf" srcId="{7EC77A87-8D6A-487A-8D4F-F0CBA8F93D66}" destId="{AEBB5AE8-74B5-45BF-82FA-BD6E616C4E5A}" srcOrd="3" destOrd="0" presId="urn:microsoft.com/office/officeart/2005/8/layout/orgChart1"/>
    <dgm:cxn modelId="{570DE391-4F9F-499C-9CAB-E6A6B600CFE3}" type="presParOf" srcId="{AEBB5AE8-74B5-45BF-82FA-BD6E616C4E5A}" destId="{0B98FF75-686E-47E9-9154-1FA560041C05}" srcOrd="0" destOrd="0" presId="urn:microsoft.com/office/officeart/2005/8/layout/orgChart1"/>
    <dgm:cxn modelId="{7749BAF4-E6C9-4E5E-83DC-F4BB684E783C}" type="presParOf" srcId="{0B98FF75-686E-47E9-9154-1FA560041C05}" destId="{F7818712-0777-4B13-A4C2-78A5B9CD84AB}" srcOrd="0" destOrd="0" presId="urn:microsoft.com/office/officeart/2005/8/layout/orgChart1"/>
    <dgm:cxn modelId="{F7345932-E453-401C-A39A-5A90F71B9F59}" type="presParOf" srcId="{0B98FF75-686E-47E9-9154-1FA560041C05}" destId="{A10A2EB6-D666-4C96-BD1E-F56161B00DA9}" srcOrd="1" destOrd="0" presId="urn:microsoft.com/office/officeart/2005/8/layout/orgChart1"/>
    <dgm:cxn modelId="{C5C17EF6-3A3D-4DED-892D-3D23E308E403}" type="presParOf" srcId="{AEBB5AE8-74B5-45BF-82FA-BD6E616C4E5A}" destId="{A18A71B5-6BDB-4397-98F6-B6F96BD7548B}" srcOrd="1" destOrd="0" presId="urn:microsoft.com/office/officeart/2005/8/layout/orgChart1"/>
    <dgm:cxn modelId="{B07BE239-E9AA-43B8-A65C-76F6677437B1}" type="presParOf" srcId="{AEBB5AE8-74B5-45BF-82FA-BD6E616C4E5A}" destId="{AC1BA76B-0E05-47ED-A5A4-BC97E93BDD31}" srcOrd="2" destOrd="0" presId="urn:microsoft.com/office/officeart/2005/8/layout/orgChart1"/>
    <dgm:cxn modelId="{7DBD83EF-A51D-4D7B-BB39-A6D35A6B8E06}" type="presParOf" srcId="{7EC77A87-8D6A-487A-8D4F-F0CBA8F93D66}" destId="{EED3855D-0B21-4A0E-B5F8-D41341FE60CD}" srcOrd="4" destOrd="0" presId="urn:microsoft.com/office/officeart/2005/8/layout/orgChart1"/>
    <dgm:cxn modelId="{A5FB2995-8C93-4485-8BC2-7831E5B45377}" type="presParOf" srcId="{7EC77A87-8D6A-487A-8D4F-F0CBA8F93D66}" destId="{A57DFE11-6B68-4997-BCC5-9024413FD620}" srcOrd="5" destOrd="0" presId="urn:microsoft.com/office/officeart/2005/8/layout/orgChart1"/>
    <dgm:cxn modelId="{CAA548EF-875B-476A-80C9-DA350B1256BE}" type="presParOf" srcId="{A57DFE11-6B68-4997-BCC5-9024413FD620}" destId="{4ABC44E6-308A-4E36-B4ED-A0740090D69E}" srcOrd="0" destOrd="0" presId="urn:microsoft.com/office/officeart/2005/8/layout/orgChart1"/>
    <dgm:cxn modelId="{7F32F5D8-5194-4362-9C39-17024DCD2CE6}" type="presParOf" srcId="{4ABC44E6-308A-4E36-B4ED-A0740090D69E}" destId="{CF12B5F9-6DBA-428A-B41F-26D20854B446}" srcOrd="0" destOrd="0" presId="urn:microsoft.com/office/officeart/2005/8/layout/orgChart1"/>
    <dgm:cxn modelId="{41B4AE6F-2F26-41F2-9FF9-69D42B458EA1}" type="presParOf" srcId="{4ABC44E6-308A-4E36-B4ED-A0740090D69E}" destId="{8F5CF506-7AE8-4278-84C1-2645A3F7A377}" srcOrd="1" destOrd="0" presId="urn:microsoft.com/office/officeart/2005/8/layout/orgChart1"/>
    <dgm:cxn modelId="{DFAA3020-4B07-46D4-B361-11CE0F93A434}" type="presParOf" srcId="{A57DFE11-6B68-4997-BCC5-9024413FD620}" destId="{FBB7D1CB-8276-43E2-B7E2-EE94D8CC8DD9}" srcOrd="1" destOrd="0" presId="urn:microsoft.com/office/officeart/2005/8/layout/orgChart1"/>
    <dgm:cxn modelId="{0E69B736-A6E2-4CCC-B356-380C9F53BAA9}" type="presParOf" srcId="{A57DFE11-6B68-4997-BCC5-9024413FD620}" destId="{DE943DAA-7A02-41A5-9998-B324BE6362DB}" srcOrd="2" destOrd="0" presId="urn:microsoft.com/office/officeart/2005/8/layout/orgChart1"/>
    <dgm:cxn modelId="{A27F61DA-ACC7-464E-B1EB-369B9C06F44B}" type="presParOf" srcId="{70FF3ACC-7EED-4A1D-BC2C-98AB96D14C09}" destId="{69DD682A-C6DF-4E21-BB6F-91BC8DA33A25}" srcOrd="2" destOrd="0" presId="urn:microsoft.com/office/officeart/2005/8/layout/orgChart1"/>
    <dgm:cxn modelId="{72BB069E-3834-4006-A732-E8C5D39AB98E}" type="presParOf" srcId="{00810F9B-B863-4A08-97A9-35C36FF71ACD}" destId="{FC763F9E-ABDB-4B68-B090-F5E8E28AA433}" srcOrd="2" destOrd="0" presId="urn:microsoft.com/office/officeart/2005/8/layout/orgChart1"/>
    <dgm:cxn modelId="{51D92344-09FB-4CD2-A03C-864A9FABA843}" type="presParOf" srcId="{FC763F9E-ABDB-4B68-B090-F5E8E28AA433}" destId="{581C71D2-55E4-45C5-9092-D854485C2D3F}" srcOrd="0" destOrd="0" presId="urn:microsoft.com/office/officeart/2005/8/layout/orgChart1"/>
    <dgm:cxn modelId="{A640DF21-9985-406E-9A6F-3CBB76A11B18}" type="presParOf" srcId="{FC763F9E-ABDB-4B68-B090-F5E8E28AA433}" destId="{4319B832-8037-4351-9257-9E4F08DA8976}" srcOrd="1" destOrd="0" presId="urn:microsoft.com/office/officeart/2005/8/layout/orgChart1"/>
    <dgm:cxn modelId="{9AF38DBC-B6F8-4230-800D-374D009DD7C4}" type="presParOf" srcId="{4319B832-8037-4351-9257-9E4F08DA8976}" destId="{753FE469-71DB-43D6-BB44-ED0B7B7B7308}" srcOrd="0" destOrd="0" presId="urn:microsoft.com/office/officeart/2005/8/layout/orgChart1"/>
    <dgm:cxn modelId="{4BC14ED0-AD9D-4AF0-BE53-DFF000BEAE9B}" type="presParOf" srcId="{753FE469-71DB-43D6-BB44-ED0B7B7B7308}" destId="{E37CCCDC-6DE8-424C-BF75-6B82BC0E47DE}" srcOrd="0" destOrd="0" presId="urn:microsoft.com/office/officeart/2005/8/layout/orgChart1"/>
    <dgm:cxn modelId="{BF587AE7-A646-40AD-B65F-05B81C3D76DF}" type="presParOf" srcId="{753FE469-71DB-43D6-BB44-ED0B7B7B7308}" destId="{209C7A3F-0F76-4A2F-A287-60878DCFE82B}" srcOrd="1" destOrd="0" presId="urn:microsoft.com/office/officeart/2005/8/layout/orgChart1"/>
    <dgm:cxn modelId="{D6FA7A7F-870D-45C1-8BB1-6D35F93220EB}" type="presParOf" srcId="{4319B832-8037-4351-9257-9E4F08DA8976}" destId="{C4E79453-5225-43E8-BA42-56A221F5BF21}" srcOrd="1" destOrd="0" presId="urn:microsoft.com/office/officeart/2005/8/layout/orgChart1"/>
    <dgm:cxn modelId="{F9C44C14-A4D7-4C72-9E9E-298A0592F3EB}" type="presParOf" srcId="{4319B832-8037-4351-9257-9E4F08DA8976}" destId="{FC5323A8-8F5C-4EDA-B4B8-6DB3E010222A}" srcOrd="2" destOrd="0" presId="urn:microsoft.com/office/officeart/2005/8/layout/orgChart1"/>
    <dgm:cxn modelId="{FDE85DF1-390C-4667-A7B0-945966F1DBB8}" type="presParOf" srcId="{C11B2136-F5A4-418E-A912-C9FB7E325F07}" destId="{A2F0CEC6-998C-4498-A152-CBE30D7667FC}" srcOrd="2" destOrd="0" presId="urn:microsoft.com/office/officeart/2005/8/layout/orgChart1"/>
    <dgm:cxn modelId="{E8E292CC-ECFB-4D42-9830-86B885463490}" type="presParOf" srcId="{C11B2136-F5A4-418E-A912-C9FB7E325F07}" destId="{79DF4C68-8BFE-4E43-9592-C3EE406D402F}" srcOrd="3" destOrd="0" presId="urn:microsoft.com/office/officeart/2005/8/layout/orgChart1"/>
    <dgm:cxn modelId="{57D5088E-F7BB-47B7-8CA0-25586BE3752E}" type="presParOf" srcId="{79DF4C68-8BFE-4E43-9592-C3EE406D402F}" destId="{1088B0BC-5FFA-4D8F-B842-C43392A5C185}" srcOrd="0" destOrd="0" presId="urn:microsoft.com/office/officeart/2005/8/layout/orgChart1"/>
    <dgm:cxn modelId="{BE18D23F-EEDC-4B49-AF35-EAB003DAC51B}" type="presParOf" srcId="{1088B0BC-5FFA-4D8F-B842-C43392A5C185}" destId="{91A38F6D-0ABF-4259-A115-4E4B0F1AA405}" srcOrd="0" destOrd="0" presId="urn:microsoft.com/office/officeart/2005/8/layout/orgChart1"/>
    <dgm:cxn modelId="{182AD578-CA55-4545-8352-DFFA466B5CA6}" type="presParOf" srcId="{1088B0BC-5FFA-4D8F-B842-C43392A5C185}" destId="{24069C5B-DFB6-421A-8E81-0A5F11EC04A1}" srcOrd="1" destOrd="0" presId="urn:microsoft.com/office/officeart/2005/8/layout/orgChart1"/>
    <dgm:cxn modelId="{EFD82D2A-98C1-48F5-AAE5-A00AE5BCFF59}" type="presParOf" srcId="{79DF4C68-8BFE-4E43-9592-C3EE406D402F}" destId="{73C0B978-5D1B-4B23-89A1-6FCD2318BCC4}" srcOrd="1" destOrd="0" presId="urn:microsoft.com/office/officeart/2005/8/layout/orgChart1"/>
    <dgm:cxn modelId="{9D1879EE-8F06-4F13-9D50-D35D127E211A}" type="presParOf" srcId="{73C0B978-5D1B-4B23-89A1-6FCD2318BCC4}" destId="{7C27280D-E312-4B9B-9A00-72F561C24E7E}" srcOrd="0" destOrd="0" presId="urn:microsoft.com/office/officeart/2005/8/layout/orgChart1"/>
    <dgm:cxn modelId="{7893520B-E84D-4EEB-9F6F-472700964C8C}" type="presParOf" srcId="{73C0B978-5D1B-4B23-89A1-6FCD2318BCC4}" destId="{AD030D76-81EA-4F50-A0BB-592BF80E9DDC}" srcOrd="1" destOrd="0" presId="urn:microsoft.com/office/officeart/2005/8/layout/orgChart1"/>
    <dgm:cxn modelId="{96E528FB-511F-41B0-8985-D68CD975FB3B}" type="presParOf" srcId="{AD030D76-81EA-4F50-A0BB-592BF80E9DDC}" destId="{529BBF46-1872-4478-B50B-AC6ECBD3564E}" srcOrd="0" destOrd="0" presId="urn:microsoft.com/office/officeart/2005/8/layout/orgChart1"/>
    <dgm:cxn modelId="{9525D0BD-2707-4D5A-B426-E1708C5D33C8}" type="presParOf" srcId="{529BBF46-1872-4478-B50B-AC6ECBD3564E}" destId="{1ACE2116-347B-4F13-883C-2E10634D8D89}" srcOrd="0" destOrd="0" presId="urn:microsoft.com/office/officeart/2005/8/layout/orgChart1"/>
    <dgm:cxn modelId="{7E3277F8-DCC7-4B3D-807D-5A2803796F94}" type="presParOf" srcId="{529BBF46-1872-4478-B50B-AC6ECBD3564E}" destId="{38A9327C-90EB-4F0F-BA4E-6EAADA627D23}" srcOrd="1" destOrd="0" presId="urn:microsoft.com/office/officeart/2005/8/layout/orgChart1"/>
    <dgm:cxn modelId="{D28F79A4-31D3-4DCD-B767-61F99B325D14}" type="presParOf" srcId="{AD030D76-81EA-4F50-A0BB-592BF80E9DDC}" destId="{4BF405CE-B1A2-4ABE-ACDC-4283EE124063}" srcOrd="1" destOrd="0" presId="urn:microsoft.com/office/officeart/2005/8/layout/orgChart1"/>
    <dgm:cxn modelId="{43D1A6FD-BD3F-463C-8498-0803C4DDB072}" type="presParOf" srcId="{AD030D76-81EA-4F50-A0BB-592BF80E9DDC}" destId="{4E8F518C-9E0D-4AFB-AD09-C13BD489ABF9}" srcOrd="2" destOrd="0" presId="urn:microsoft.com/office/officeart/2005/8/layout/orgChart1"/>
    <dgm:cxn modelId="{7B5E1CAA-6C39-439E-9933-DBED7D927034}" type="presParOf" srcId="{73C0B978-5D1B-4B23-89A1-6FCD2318BCC4}" destId="{BFB46101-24F6-429D-847F-EB7F98682950}" srcOrd="2" destOrd="0" presId="urn:microsoft.com/office/officeart/2005/8/layout/orgChart1"/>
    <dgm:cxn modelId="{99E90B8C-CED5-413A-A15F-8452AAB70FD9}" type="presParOf" srcId="{73C0B978-5D1B-4B23-89A1-6FCD2318BCC4}" destId="{4D67E5C3-45FB-48B2-AA6A-6E70D587A42C}" srcOrd="3" destOrd="0" presId="urn:microsoft.com/office/officeart/2005/8/layout/orgChart1"/>
    <dgm:cxn modelId="{6D864459-5FCA-4913-94D9-EEE3855D9B0A}" type="presParOf" srcId="{4D67E5C3-45FB-48B2-AA6A-6E70D587A42C}" destId="{172476C5-95D6-423B-A6F1-D9348AC3027A}" srcOrd="0" destOrd="0" presId="urn:microsoft.com/office/officeart/2005/8/layout/orgChart1"/>
    <dgm:cxn modelId="{09158118-DC3F-4AF9-8799-CB784F245C03}" type="presParOf" srcId="{172476C5-95D6-423B-A6F1-D9348AC3027A}" destId="{3783B8C6-6B2B-4C90-B058-531061C29D45}" srcOrd="0" destOrd="0" presId="urn:microsoft.com/office/officeart/2005/8/layout/orgChart1"/>
    <dgm:cxn modelId="{E5E1A26D-2733-42AF-9D85-288ABEC7E7E8}" type="presParOf" srcId="{172476C5-95D6-423B-A6F1-D9348AC3027A}" destId="{0AAAB0ED-1E49-4E7A-B04B-9F3B09228698}" srcOrd="1" destOrd="0" presId="urn:microsoft.com/office/officeart/2005/8/layout/orgChart1"/>
    <dgm:cxn modelId="{28DA43D0-B5CF-4D7D-B22C-D3A37B9DB365}" type="presParOf" srcId="{4D67E5C3-45FB-48B2-AA6A-6E70D587A42C}" destId="{2EBA7597-B14C-42B4-AFFD-47ABD4F18B5F}" srcOrd="1" destOrd="0" presId="urn:microsoft.com/office/officeart/2005/8/layout/orgChart1"/>
    <dgm:cxn modelId="{9E821124-CEAF-402D-A7E5-E8289831F590}" type="presParOf" srcId="{4D67E5C3-45FB-48B2-AA6A-6E70D587A42C}" destId="{4EE2D820-B3BC-4320-A8D7-395109DE67C3}" srcOrd="2" destOrd="0" presId="urn:microsoft.com/office/officeart/2005/8/layout/orgChart1"/>
    <dgm:cxn modelId="{3068EF87-EACB-4FB9-A3A2-420E7D76FC0D}" type="presParOf" srcId="{79DF4C68-8BFE-4E43-9592-C3EE406D402F}" destId="{BE33BB6F-DA29-4839-A8F0-657FFD00BDED}" srcOrd="2" destOrd="0" presId="urn:microsoft.com/office/officeart/2005/8/layout/orgChart1"/>
    <dgm:cxn modelId="{FE1A86BC-2536-4B04-B1C3-7FD7A6B048AF}" type="presParOf" srcId="{C11B2136-F5A4-418E-A912-C9FB7E325F07}" destId="{B19ED718-33C6-441D-A0BB-5E0B6886D86B}" srcOrd="4" destOrd="0" presId="urn:microsoft.com/office/officeart/2005/8/layout/orgChart1"/>
    <dgm:cxn modelId="{4920C486-A391-430D-8763-6830DF1AE227}" type="presParOf" srcId="{C11B2136-F5A4-418E-A912-C9FB7E325F07}" destId="{B617FBAB-D4D6-456E-848A-91517C57199B}" srcOrd="5" destOrd="0" presId="urn:microsoft.com/office/officeart/2005/8/layout/orgChart1"/>
    <dgm:cxn modelId="{3E5CDA09-E66F-41EC-91A5-753C6DB41BF0}" type="presParOf" srcId="{B617FBAB-D4D6-456E-848A-91517C57199B}" destId="{9BD68229-AE1E-4D07-8FDC-9B568817B421}" srcOrd="0" destOrd="0" presId="urn:microsoft.com/office/officeart/2005/8/layout/orgChart1"/>
    <dgm:cxn modelId="{2587551F-B5E6-4686-8A32-9BEC7C3DDC53}" type="presParOf" srcId="{9BD68229-AE1E-4D07-8FDC-9B568817B421}" destId="{B5573918-3995-46AF-91DC-3AA504DF92DA}" srcOrd="0" destOrd="0" presId="urn:microsoft.com/office/officeart/2005/8/layout/orgChart1"/>
    <dgm:cxn modelId="{1D293FB8-55FB-4BE6-9B22-4F839A51ABE0}" type="presParOf" srcId="{9BD68229-AE1E-4D07-8FDC-9B568817B421}" destId="{A00F8482-CA8B-4BCD-B75F-2AC611703FAA}" srcOrd="1" destOrd="0" presId="urn:microsoft.com/office/officeart/2005/8/layout/orgChart1"/>
    <dgm:cxn modelId="{E5E11C8B-B844-4F0B-BD7B-4FD8FC22DEE6}" type="presParOf" srcId="{B617FBAB-D4D6-456E-848A-91517C57199B}" destId="{EF428C5B-7B46-4999-9B41-C7A07EBEAC30}" srcOrd="1" destOrd="0" presId="urn:microsoft.com/office/officeart/2005/8/layout/orgChart1"/>
    <dgm:cxn modelId="{5A4D06C6-BDBA-4506-8DFB-9602B25C4EA7}" type="presParOf" srcId="{EF428C5B-7B46-4999-9B41-C7A07EBEAC30}" destId="{4B52C46D-1059-43B6-889C-561601DC96FB}" srcOrd="0" destOrd="0" presId="urn:microsoft.com/office/officeart/2005/8/layout/orgChart1"/>
    <dgm:cxn modelId="{5B094C09-630E-4C3C-94A3-F9FE025D471D}" type="presParOf" srcId="{EF428C5B-7B46-4999-9B41-C7A07EBEAC30}" destId="{0FC0A894-F90D-4AB6-AA48-F3ED37178FF3}" srcOrd="1" destOrd="0" presId="urn:microsoft.com/office/officeart/2005/8/layout/orgChart1"/>
    <dgm:cxn modelId="{9AFFEFF0-15FF-4F6C-B54C-4F2CDDC0F6A9}" type="presParOf" srcId="{0FC0A894-F90D-4AB6-AA48-F3ED37178FF3}" destId="{496049D0-C045-46AE-8EA0-59C9866AD010}" srcOrd="0" destOrd="0" presId="urn:microsoft.com/office/officeart/2005/8/layout/orgChart1"/>
    <dgm:cxn modelId="{C3D14908-12C8-417E-ADE7-DB563EC338F1}" type="presParOf" srcId="{496049D0-C045-46AE-8EA0-59C9866AD010}" destId="{48705A15-2E3D-417B-B3CB-7A848EC6B40E}" srcOrd="0" destOrd="0" presId="urn:microsoft.com/office/officeart/2005/8/layout/orgChart1"/>
    <dgm:cxn modelId="{78CF905F-9986-4988-9179-831E3E578C9B}" type="presParOf" srcId="{496049D0-C045-46AE-8EA0-59C9866AD010}" destId="{BC96EB76-4661-4356-8B7A-3666F9AB392D}" srcOrd="1" destOrd="0" presId="urn:microsoft.com/office/officeart/2005/8/layout/orgChart1"/>
    <dgm:cxn modelId="{BEAD41B1-5E6F-40E3-ACF8-CE690E05BB54}" type="presParOf" srcId="{0FC0A894-F90D-4AB6-AA48-F3ED37178FF3}" destId="{6A04D6A0-02A1-43DA-8130-E4BB984E6854}" srcOrd="1" destOrd="0" presId="urn:microsoft.com/office/officeart/2005/8/layout/orgChart1"/>
    <dgm:cxn modelId="{23775DD6-C711-4464-89F6-3AB764EFCE10}" type="presParOf" srcId="{6A04D6A0-02A1-43DA-8130-E4BB984E6854}" destId="{310BB4B1-3337-4CD1-8513-B11FA102904C}" srcOrd="0" destOrd="0" presId="urn:microsoft.com/office/officeart/2005/8/layout/orgChart1"/>
    <dgm:cxn modelId="{05E09F49-2892-499C-9C52-90B1BA663E24}" type="presParOf" srcId="{6A04D6A0-02A1-43DA-8130-E4BB984E6854}" destId="{E494D0BB-78CD-44AF-9515-BB02FFACB72A}" srcOrd="1" destOrd="0" presId="urn:microsoft.com/office/officeart/2005/8/layout/orgChart1"/>
    <dgm:cxn modelId="{E79C4171-9D74-4CC3-8E7F-3C3E83623FE9}" type="presParOf" srcId="{E494D0BB-78CD-44AF-9515-BB02FFACB72A}" destId="{9E961B82-7F3A-47FD-B430-E943BA5A1702}" srcOrd="0" destOrd="0" presId="urn:microsoft.com/office/officeart/2005/8/layout/orgChart1"/>
    <dgm:cxn modelId="{964C0EE6-C1E7-4439-B1D4-D3207CAC9FBB}" type="presParOf" srcId="{9E961B82-7F3A-47FD-B430-E943BA5A1702}" destId="{C4D862C7-85D8-4B7F-BEAF-8DB9B44BCF0E}" srcOrd="0" destOrd="0" presId="urn:microsoft.com/office/officeart/2005/8/layout/orgChart1"/>
    <dgm:cxn modelId="{3CDF98E2-7410-4097-A659-12FC2DA2BF53}" type="presParOf" srcId="{9E961B82-7F3A-47FD-B430-E943BA5A1702}" destId="{383E1A06-8D16-441C-8F92-5B3BFE86CBA0}" srcOrd="1" destOrd="0" presId="urn:microsoft.com/office/officeart/2005/8/layout/orgChart1"/>
    <dgm:cxn modelId="{6F163F7F-6555-41E5-8166-37AD5E1B2B23}" type="presParOf" srcId="{E494D0BB-78CD-44AF-9515-BB02FFACB72A}" destId="{2F7558A5-A22A-46B4-879A-DCD6E411F262}" srcOrd="1" destOrd="0" presId="urn:microsoft.com/office/officeart/2005/8/layout/orgChart1"/>
    <dgm:cxn modelId="{8D295494-48A1-496C-9F50-1E8A09DFDF0B}" type="presParOf" srcId="{E494D0BB-78CD-44AF-9515-BB02FFACB72A}" destId="{296FAC57-3B71-4733-B30C-5F9C7B703FFE}" srcOrd="2" destOrd="0" presId="urn:microsoft.com/office/officeart/2005/8/layout/orgChart1"/>
    <dgm:cxn modelId="{7F404EFE-F2C6-40AE-80D3-706586589D5B}" type="presParOf" srcId="{6A04D6A0-02A1-43DA-8130-E4BB984E6854}" destId="{9679F360-0F32-40BC-8401-43288496FBE4}" srcOrd="2" destOrd="0" presId="urn:microsoft.com/office/officeart/2005/8/layout/orgChart1"/>
    <dgm:cxn modelId="{9B7272E3-18F7-4C0C-ADD3-443A4EEA4F48}" type="presParOf" srcId="{6A04D6A0-02A1-43DA-8130-E4BB984E6854}" destId="{5F34D35D-3654-4EB1-90EC-03F5A6093FC8}" srcOrd="3" destOrd="0" presId="urn:microsoft.com/office/officeart/2005/8/layout/orgChart1"/>
    <dgm:cxn modelId="{70B74C6E-6EED-4E8E-9CE1-202BF5AB7705}" type="presParOf" srcId="{5F34D35D-3654-4EB1-90EC-03F5A6093FC8}" destId="{F8DD2566-B017-470E-9121-549E153611B2}" srcOrd="0" destOrd="0" presId="urn:microsoft.com/office/officeart/2005/8/layout/orgChart1"/>
    <dgm:cxn modelId="{CF0D5F4B-CCF8-42E1-8124-8B0B4A15C8BC}" type="presParOf" srcId="{F8DD2566-B017-470E-9121-549E153611B2}" destId="{787C7A6F-634A-4AC8-B5DC-552506EDEFD8}" srcOrd="0" destOrd="0" presId="urn:microsoft.com/office/officeart/2005/8/layout/orgChart1"/>
    <dgm:cxn modelId="{E5DC3AF3-C110-43DB-AA52-3AC71B78FDCF}" type="presParOf" srcId="{F8DD2566-B017-470E-9121-549E153611B2}" destId="{C0C9844F-5221-4DE6-96E2-808A54F76B08}" srcOrd="1" destOrd="0" presId="urn:microsoft.com/office/officeart/2005/8/layout/orgChart1"/>
    <dgm:cxn modelId="{29A8EABB-4DC8-484E-8537-3F6FF4992150}" type="presParOf" srcId="{5F34D35D-3654-4EB1-90EC-03F5A6093FC8}" destId="{75161679-A661-4D58-BF2B-256BF0F95566}" srcOrd="1" destOrd="0" presId="urn:microsoft.com/office/officeart/2005/8/layout/orgChart1"/>
    <dgm:cxn modelId="{13AE4322-7D4C-4E66-9E5A-E4CEB4849DAD}" type="presParOf" srcId="{5F34D35D-3654-4EB1-90EC-03F5A6093FC8}" destId="{09CD6212-B8FE-43E0-B372-78E99EB5425D}" srcOrd="2" destOrd="0" presId="urn:microsoft.com/office/officeart/2005/8/layout/orgChart1"/>
    <dgm:cxn modelId="{E23710B6-6D68-46C5-9F52-572C3CE02A38}" type="presParOf" srcId="{6A04D6A0-02A1-43DA-8130-E4BB984E6854}" destId="{B9823E0B-9321-45C2-ADB5-2C14ACA96BC2}" srcOrd="4" destOrd="0" presId="urn:microsoft.com/office/officeart/2005/8/layout/orgChart1"/>
    <dgm:cxn modelId="{379C81D1-1120-4952-B62C-BCC12C78CCFB}" type="presParOf" srcId="{6A04D6A0-02A1-43DA-8130-E4BB984E6854}" destId="{A0433D82-9F25-4EEE-951F-32C45C894917}" srcOrd="5" destOrd="0" presId="urn:microsoft.com/office/officeart/2005/8/layout/orgChart1"/>
    <dgm:cxn modelId="{23293F69-6FDA-4F71-89D4-AD6906897C81}" type="presParOf" srcId="{A0433D82-9F25-4EEE-951F-32C45C894917}" destId="{77D1F210-D2FF-4877-82A8-9331B7F2BF8B}" srcOrd="0" destOrd="0" presId="urn:microsoft.com/office/officeart/2005/8/layout/orgChart1"/>
    <dgm:cxn modelId="{684D6329-6ABA-45F3-822A-587547D3A4E5}" type="presParOf" srcId="{77D1F210-D2FF-4877-82A8-9331B7F2BF8B}" destId="{01AE0347-2807-43E7-BC83-179A17338EF2}" srcOrd="0" destOrd="0" presId="urn:microsoft.com/office/officeart/2005/8/layout/orgChart1"/>
    <dgm:cxn modelId="{3DDE4054-D85D-4D68-B1CF-BE4EACF666A7}" type="presParOf" srcId="{77D1F210-D2FF-4877-82A8-9331B7F2BF8B}" destId="{DBF9AF5D-E567-461D-85D9-41C0EB89F1B0}" srcOrd="1" destOrd="0" presId="urn:microsoft.com/office/officeart/2005/8/layout/orgChart1"/>
    <dgm:cxn modelId="{648F0ECD-5C58-4783-B1C9-2D3ED9DDCD98}" type="presParOf" srcId="{A0433D82-9F25-4EEE-951F-32C45C894917}" destId="{9AF012EE-0285-4167-B1FA-D95E42F46DA1}" srcOrd="1" destOrd="0" presId="urn:microsoft.com/office/officeart/2005/8/layout/orgChart1"/>
    <dgm:cxn modelId="{E2E8AF4A-08DC-4860-85F5-7B09DEB2DA85}" type="presParOf" srcId="{A0433D82-9F25-4EEE-951F-32C45C894917}" destId="{D0946691-44E3-44AA-94F9-829EE244E0AC}" srcOrd="2" destOrd="0" presId="urn:microsoft.com/office/officeart/2005/8/layout/orgChart1"/>
    <dgm:cxn modelId="{C8772089-861B-4850-9699-8F68BC5C1FB6}" type="presParOf" srcId="{0FC0A894-F90D-4AB6-AA48-F3ED37178FF3}" destId="{AAE13B95-2F16-442F-9544-1C60123ABA84}" srcOrd="2" destOrd="0" presId="urn:microsoft.com/office/officeart/2005/8/layout/orgChart1"/>
    <dgm:cxn modelId="{25F48A3D-7FB5-4818-9BAE-284CDE6B5A9F}" type="presParOf" srcId="{EF428C5B-7B46-4999-9B41-C7A07EBEAC30}" destId="{8F2D575E-1939-44B1-AC50-5E98DEFD0E09}" srcOrd="2" destOrd="0" presId="urn:microsoft.com/office/officeart/2005/8/layout/orgChart1"/>
    <dgm:cxn modelId="{75DBDC3A-C91F-4065-9A62-6C3E97901FB3}" type="presParOf" srcId="{EF428C5B-7B46-4999-9B41-C7A07EBEAC30}" destId="{927DCCAC-2B82-4E15-AB56-259E68387E8D}" srcOrd="3" destOrd="0" presId="urn:microsoft.com/office/officeart/2005/8/layout/orgChart1"/>
    <dgm:cxn modelId="{B6264E5C-4BA8-49CB-B502-B6FCAAF3962C}" type="presParOf" srcId="{927DCCAC-2B82-4E15-AB56-259E68387E8D}" destId="{9EEB4E03-01B8-47D0-80DA-576C6472345F}" srcOrd="0" destOrd="0" presId="urn:microsoft.com/office/officeart/2005/8/layout/orgChart1"/>
    <dgm:cxn modelId="{053AB709-8064-4C84-BA4D-EE5C30BF24DD}" type="presParOf" srcId="{9EEB4E03-01B8-47D0-80DA-576C6472345F}" destId="{0AD7C8E8-0C92-43F2-84CA-9AE533AC1E4C}" srcOrd="0" destOrd="0" presId="urn:microsoft.com/office/officeart/2005/8/layout/orgChart1"/>
    <dgm:cxn modelId="{57EA1BAB-6AD7-4169-B271-2E81C0B620F7}" type="presParOf" srcId="{9EEB4E03-01B8-47D0-80DA-576C6472345F}" destId="{A1B4EBB7-3B53-4B36-B6D3-6975E43F0C39}" srcOrd="1" destOrd="0" presId="urn:microsoft.com/office/officeart/2005/8/layout/orgChart1"/>
    <dgm:cxn modelId="{8AF00994-467E-4371-A9AF-63F561BF48B1}" type="presParOf" srcId="{927DCCAC-2B82-4E15-AB56-259E68387E8D}" destId="{FADE2959-5CEB-4B27-A508-4C0CD960547D}" srcOrd="1" destOrd="0" presId="urn:microsoft.com/office/officeart/2005/8/layout/orgChart1"/>
    <dgm:cxn modelId="{0E584821-A350-47C3-B430-E093248F4728}" type="presParOf" srcId="{FADE2959-5CEB-4B27-A508-4C0CD960547D}" destId="{32887E6C-EDA0-4C5E-8F4C-4A3953304702}" srcOrd="0" destOrd="0" presId="urn:microsoft.com/office/officeart/2005/8/layout/orgChart1"/>
    <dgm:cxn modelId="{50D4B26D-3298-4ABA-AD2A-00589FE796B6}" type="presParOf" srcId="{FADE2959-5CEB-4B27-A508-4C0CD960547D}" destId="{E58D8036-A0E6-4100-95BE-A73F933D7F13}" srcOrd="1" destOrd="0" presId="urn:microsoft.com/office/officeart/2005/8/layout/orgChart1"/>
    <dgm:cxn modelId="{98DE187B-61DB-4B7B-98C4-37FB0BE5E227}" type="presParOf" srcId="{E58D8036-A0E6-4100-95BE-A73F933D7F13}" destId="{660E327D-4CF6-4DD9-96D1-BFA4BC7E1ADD}" srcOrd="0" destOrd="0" presId="urn:microsoft.com/office/officeart/2005/8/layout/orgChart1"/>
    <dgm:cxn modelId="{F7EB6F84-F8DD-4056-9CCD-9D864DC8D408}" type="presParOf" srcId="{660E327D-4CF6-4DD9-96D1-BFA4BC7E1ADD}" destId="{75A3403F-863A-4CFE-AECB-AA5961698EEB}" srcOrd="0" destOrd="0" presId="urn:microsoft.com/office/officeart/2005/8/layout/orgChart1"/>
    <dgm:cxn modelId="{A4BE18AF-18D0-4721-9411-64602D03B94D}" type="presParOf" srcId="{660E327D-4CF6-4DD9-96D1-BFA4BC7E1ADD}" destId="{33D410D1-069A-4327-9DA8-7F845C594678}" srcOrd="1" destOrd="0" presId="urn:microsoft.com/office/officeart/2005/8/layout/orgChart1"/>
    <dgm:cxn modelId="{054E5E23-26E6-4DAA-90DC-8C5F73D046A4}" type="presParOf" srcId="{E58D8036-A0E6-4100-95BE-A73F933D7F13}" destId="{40552CD2-F2B8-4411-B633-6122303BCFD3}" srcOrd="1" destOrd="0" presId="urn:microsoft.com/office/officeart/2005/8/layout/orgChart1"/>
    <dgm:cxn modelId="{5D1251AA-9392-4559-A361-9D789FF3005F}" type="presParOf" srcId="{E58D8036-A0E6-4100-95BE-A73F933D7F13}" destId="{11CBE3FF-3139-4EEC-9A11-E371571C9500}" srcOrd="2" destOrd="0" presId="urn:microsoft.com/office/officeart/2005/8/layout/orgChart1"/>
    <dgm:cxn modelId="{DAD11500-33CB-4CE6-BAE0-4E9C3B5E894D}" type="presParOf" srcId="{FADE2959-5CEB-4B27-A508-4C0CD960547D}" destId="{B1C2A4F2-CD99-45E1-8B09-8FF0D645C595}" srcOrd="2" destOrd="0" presId="urn:microsoft.com/office/officeart/2005/8/layout/orgChart1"/>
    <dgm:cxn modelId="{A9C85519-406C-4C2A-83C2-394CF24ACE4B}" type="presParOf" srcId="{FADE2959-5CEB-4B27-A508-4C0CD960547D}" destId="{30C6493A-0C9C-4C9F-8AC2-E4B8B38CB9EA}" srcOrd="3" destOrd="0" presId="urn:microsoft.com/office/officeart/2005/8/layout/orgChart1"/>
    <dgm:cxn modelId="{4FF95BC3-34C8-4C4B-9992-67A2EA4C2373}" type="presParOf" srcId="{30C6493A-0C9C-4C9F-8AC2-E4B8B38CB9EA}" destId="{B81A7CF7-75FA-478B-8CA7-DDB756498932}" srcOrd="0" destOrd="0" presId="urn:microsoft.com/office/officeart/2005/8/layout/orgChart1"/>
    <dgm:cxn modelId="{947AA6ED-6BA8-4673-855A-325E42C2A507}" type="presParOf" srcId="{B81A7CF7-75FA-478B-8CA7-DDB756498932}" destId="{8734614A-792D-4699-9CBC-1A1349271937}" srcOrd="0" destOrd="0" presId="urn:microsoft.com/office/officeart/2005/8/layout/orgChart1"/>
    <dgm:cxn modelId="{CD926343-E095-45BD-9556-A6CB9E7FC22F}" type="presParOf" srcId="{B81A7CF7-75FA-478B-8CA7-DDB756498932}" destId="{F41E1826-8C64-42FC-BB8D-B46F9E36D6E9}" srcOrd="1" destOrd="0" presId="urn:microsoft.com/office/officeart/2005/8/layout/orgChart1"/>
    <dgm:cxn modelId="{FE1B0EED-AF2B-46C7-B6B0-B67B5D85161D}" type="presParOf" srcId="{30C6493A-0C9C-4C9F-8AC2-E4B8B38CB9EA}" destId="{2D82004F-FCB2-4D10-9971-3BF0B8D31BA7}" srcOrd="1" destOrd="0" presId="urn:microsoft.com/office/officeart/2005/8/layout/orgChart1"/>
    <dgm:cxn modelId="{DB10405B-F05B-4BBF-ACB5-3456B3E6E118}" type="presParOf" srcId="{30C6493A-0C9C-4C9F-8AC2-E4B8B38CB9EA}" destId="{B3632760-F12C-43EB-8A96-55AE50B3ED5F}" srcOrd="2" destOrd="0" presId="urn:microsoft.com/office/officeart/2005/8/layout/orgChart1"/>
    <dgm:cxn modelId="{775B6FD9-3F23-45F8-8C38-2AA2AF81EEEE}" type="presParOf" srcId="{FADE2959-5CEB-4B27-A508-4C0CD960547D}" destId="{D9E17037-802A-4D8D-B964-85C9ECF0C809}" srcOrd="4" destOrd="0" presId="urn:microsoft.com/office/officeart/2005/8/layout/orgChart1"/>
    <dgm:cxn modelId="{8528A336-ABD9-4447-94BF-55734AD1026D}" type="presParOf" srcId="{FADE2959-5CEB-4B27-A508-4C0CD960547D}" destId="{965ECA43-58F1-42B4-B289-AB811F550416}" srcOrd="5" destOrd="0" presId="urn:microsoft.com/office/officeart/2005/8/layout/orgChart1"/>
    <dgm:cxn modelId="{AC019BA9-5BA7-47CB-86FB-987172E14926}" type="presParOf" srcId="{965ECA43-58F1-42B4-B289-AB811F550416}" destId="{35A63C37-C18D-40F1-9004-7FFB18B53EB0}" srcOrd="0" destOrd="0" presId="urn:microsoft.com/office/officeart/2005/8/layout/orgChart1"/>
    <dgm:cxn modelId="{C228AE7D-0146-48A4-A96C-C6C9E8E9DAD9}" type="presParOf" srcId="{35A63C37-C18D-40F1-9004-7FFB18B53EB0}" destId="{42C25F2F-6CFE-4DDE-BF60-4BF478BCE981}" srcOrd="0" destOrd="0" presId="urn:microsoft.com/office/officeart/2005/8/layout/orgChart1"/>
    <dgm:cxn modelId="{0B946ABF-1DC0-4B95-B005-8387B8A7F4A7}" type="presParOf" srcId="{35A63C37-C18D-40F1-9004-7FFB18B53EB0}" destId="{AC86385C-9C78-4B21-91E8-BBA71226A68C}" srcOrd="1" destOrd="0" presId="urn:microsoft.com/office/officeart/2005/8/layout/orgChart1"/>
    <dgm:cxn modelId="{B902A9B2-A928-4988-8D04-E111E42A92D1}" type="presParOf" srcId="{965ECA43-58F1-42B4-B289-AB811F550416}" destId="{483F6FAA-1F75-4DD4-BC0C-9A016B6802A6}" srcOrd="1" destOrd="0" presId="urn:microsoft.com/office/officeart/2005/8/layout/orgChart1"/>
    <dgm:cxn modelId="{1137163E-31AE-40E5-8572-7A4E408988D2}" type="presParOf" srcId="{965ECA43-58F1-42B4-B289-AB811F550416}" destId="{CCE35A00-C807-4F7B-B0B3-E290B745A79C}" srcOrd="2" destOrd="0" presId="urn:microsoft.com/office/officeart/2005/8/layout/orgChart1"/>
    <dgm:cxn modelId="{7733F47C-ECD7-4A51-8F1D-43FC368C911C}" type="presParOf" srcId="{927DCCAC-2B82-4E15-AB56-259E68387E8D}" destId="{DD675BB4-CAE7-43D4-82A5-088C4620DC6E}" srcOrd="2" destOrd="0" presId="urn:microsoft.com/office/officeart/2005/8/layout/orgChart1"/>
    <dgm:cxn modelId="{1C809D4F-A6DC-41A5-8328-311CBCF09B00}" type="presParOf" srcId="{B617FBAB-D4D6-456E-848A-91517C57199B}" destId="{0B039857-7FB5-40A2-8C48-91F926F5E848}" srcOrd="2" destOrd="0" presId="urn:microsoft.com/office/officeart/2005/8/layout/orgChart1"/>
    <dgm:cxn modelId="{E13FD069-EEC6-4DAC-8F97-D9EF93BA9615}" type="presParOf" srcId="{DA83394D-BED8-463C-B05D-BDB472B39607}" destId="{19917C39-A1B0-413D-965B-96AB2F93CA9E}" srcOrd="2" destOrd="0" presId="urn:microsoft.com/office/officeart/2005/8/layout/orgChart1"/>
    <dgm:cxn modelId="{45EF77F2-7865-4B6F-8112-B77C316200C3}" type="presParOf" srcId="{19917C39-A1B0-413D-965B-96AB2F93CA9E}" destId="{E2E7FBC6-6516-408A-BC54-FA11FC724B8F}" srcOrd="0" destOrd="0" presId="urn:microsoft.com/office/officeart/2005/8/layout/orgChart1"/>
    <dgm:cxn modelId="{A0962213-F5E6-4958-A922-FDEFD17D8624}" type="presParOf" srcId="{19917C39-A1B0-413D-965B-96AB2F93CA9E}" destId="{408029FC-5899-468A-8720-9C4B95BC5B4D}" srcOrd="1" destOrd="0" presId="urn:microsoft.com/office/officeart/2005/8/layout/orgChart1"/>
    <dgm:cxn modelId="{3EFBCED3-1D70-4D19-A20A-AA5FA20D7B25}" type="presParOf" srcId="{408029FC-5899-468A-8720-9C4B95BC5B4D}" destId="{0EC55BA2-7D85-4987-8D6D-8EFA3DECFB29}" srcOrd="0" destOrd="0" presId="urn:microsoft.com/office/officeart/2005/8/layout/orgChart1"/>
    <dgm:cxn modelId="{93DEA397-92E0-4D57-9F96-2B00A48B7339}" type="presParOf" srcId="{0EC55BA2-7D85-4987-8D6D-8EFA3DECFB29}" destId="{C22FC410-8761-427B-BE8C-53B86ECE0D1F}" srcOrd="0" destOrd="0" presId="urn:microsoft.com/office/officeart/2005/8/layout/orgChart1"/>
    <dgm:cxn modelId="{A2038C05-A955-4FFB-8E25-7A30819C14F6}" type="presParOf" srcId="{0EC55BA2-7D85-4987-8D6D-8EFA3DECFB29}" destId="{5B66A5F5-3FF8-432A-91CE-9EAEFA3849C4}" srcOrd="1" destOrd="0" presId="urn:microsoft.com/office/officeart/2005/8/layout/orgChart1"/>
    <dgm:cxn modelId="{D32D925F-25A0-40C5-B915-B5A8B9C6795D}" type="presParOf" srcId="{408029FC-5899-468A-8720-9C4B95BC5B4D}" destId="{49E04B78-48E4-4596-93BE-2E089241E83A}" srcOrd="1" destOrd="0" presId="urn:microsoft.com/office/officeart/2005/8/layout/orgChart1"/>
    <dgm:cxn modelId="{5C5FAA9A-5422-409F-BBCC-A66BB67089C9}" type="presParOf" srcId="{49E04B78-48E4-4596-93BE-2E089241E83A}" destId="{724E082E-CAA6-4BFC-B9E3-A1224759607F}" srcOrd="0" destOrd="0" presId="urn:microsoft.com/office/officeart/2005/8/layout/orgChart1"/>
    <dgm:cxn modelId="{C581C750-37A6-4547-AB36-482DE86F7A1D}" type="presParOf" srcId="{49E04B78-48E4-4596-93BE-2E089241E83A}" destId="{717B3B10-CF0D-476E-BC74-C4869F2CED5C}" srcOrd="1" destOrd="0" presId="urn:microsoft.com/office/officeart/2005/8/layout/orgChart1"/>
    <dgm:cxn modelId="{6D13309C-F366-46B3-823E-C5B8998763FA}" type="presParOf" srcId="{717B3B10-CF0D-476E-BC74-C4869F2CED5C}" destId="{9BEA4F41-A908-4ADD-8602-71D153A658A6}" srcOrd="0" destOrd="0" presId="urn:microsoft.com/office/officeart/2005/8/layout/orgChart1"/>
    <dgm:cxn modelId="{19E1B327-A694-4B9D-B4A1-1DB89997AACB}" type="presParOf" srcId="{9BEA4F41-A908-4ADD-8602-71D153A658A6}" destId="{A95A9548-60B1-46EE-9F77-78B439064027}" srcOrd="0" destOrd="0" presId="urn:microsoft.com/office/officeart/2005/8/layout/orgChart1"/>
    <dgm:cxn modelId="{7376A132-FA5A-4314-A1BE-A4CFABFDC801}" type="presParOf" srcId="{9BEA4F41-A908-4ADD-8602-71D153A658A6}" destId="{83E8E337-8365-4FD6-88B6-A83F48C5BADB}" srcOrd="1" destOrd="0" presId="urn:microsoft.com/office/officeart/2005/8/layout/orgChart1"/>
    <dgm:cxn modelId="{224E2C46-70A0-49F8-B780-DA6E17078058}" type="presParOf" srcId="{717B3B10-CF0D-476E-BC74-C4869F2CED5C}" destId="{F7012358-EA4D-4179-9CB0-9D3373D59281}" srcOrd="1" destOrd="0" presId="urn:microsoft.com/office/officeart/2005/8/layout/orgChart1"/>
    <dgm:cxn modelId="{81E9C589-114F-4DD2-B6B2-D733FCEA4C92}" type="presParOf" srcId="{717B3B10-CF0D-476E-BC74-C4869F2CED5C}" destId="{346771F8-AA3E-4DE1-B137-A9B4F93643F7}" srcOrd="2" destOrd="0" presId="urn:microsoft.com/office/officeart/2005/8/layout/orgChart1"/>
    <dgm:cxn modelId="{AB100103-C34F-4037-9187-BAB0964AB5BE}" type="presParOf" srcId="{408029FC-5899-468A-8720-9C4B95BC5B4D}" destId="{F282E4C7-9DF7-489F-A373-3DAA612B93E0}" srcOrd="2" destOrd="0" presId="urn:microsoft.com/office/officeart/2005/8/layout/orgChart1"/>
    <dgm:cxn modelId="{4EF4F6EB-E976-4B45-A656-67F9E539CB4F}" type="presParOf" srcId="{343E93E8-DF90-46A7-ACD4-94DA6B05AD0C}" destId="{BE12F6C8-AF6E-47D0-8BDF-5B3D58C9494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E082E-CAA6-4BFC-B9E3-A1224759607F}">
      <dsp:nvSpPr>
        <dsp:cNvPr id="0" name=""/>
        <dsp:cNvSpPr/>
      </dsp:nvSpPr>
      <dsp:spPr>
        <a:xfrm>
          <a:off x="1980553" y="2075994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7FBC6-6516-408A-BC54-FA11FC724B8F}">
      <dsp:nvSpPr>
        <dsp:cNvPr id="0" name=""/>
        <dsp:cNvSpPr/>
      </dsp:nvSpPr>
      <dsp:spPr>
        <a:xfrm>
          <a:off x="2443567" y="1418514"/>
          <a:ext cx="699151" cy="425972"/>
        </a:xfrm>
        <a:custGeom>
          <a:avLst/>
          <a:gdLst/>
          <a:ahLst/>
          <a:cxnLst/>
          <a:rect l="0" t="0" r="0" b="0"/>
          <a:pathLst>
            <a:path>
              <a:moveTo>
                <a:pt x="699151" y="0"/>
              </a:moveTo>
              <a:lnTo>
                <a:pt x="699151" y="425972"/>
              </a:lnTo>
              <a:lnTo>
                <a:pt x="0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E17037-802A-4D8D-B964-85C9ECF0C809}">
      <dsp:nvSpPr>
        <dsp:cNvPr id="0" name=""/>
        <dsp:cNvSpPr/>
      </dsp:nvSpPr>
      <dsp:spPr>
        <a:xfrm>
          <a:off x="4848925" y="4048433"/>
          <a:ext cx="138904" cy="1740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932"/>
              </a:lnTo>
              <a:lnTo>
                <a:pt x="138904" y="17409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C2A4F2-CD99-45E1-8B09-8FF0D645C595}">
      <dsp:nvSpPr>
        <dsp:cNvPr id="0" name=""/>
        <dsp:cNvSpPr/>
      </dsp:nvSpPr>
      <dsp:spPr>
        <a:xfrm>
          <a:off x="4848925" y="4048433"/>
          <a:ext cx="138904" cy="108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452"/>
              </a:lnTo>
              <a:lnTo>
                <a:pt x="138904" y="10834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887E6C-EDA0-4C5E-8F4C-4A3953304702}">
      <dsp:nvSpPr>
        <dsp:cNvPr id="0" name=""/>
        <dsp:cNvSpPr/>
      </dsp:nvSpPr>
      <dsp:spPr>
        <a:xfrm>
          <a:off x="4848925" y="4048433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D575E-1939-44B1-AC50-5E98DEFD0E09}">
      <dsp:nvSpPr>
        <dsp:cNvPr id="0" name=""/>
        <dsp:cNvSpPr/>
      </dsp:nvSpPr>
      <dsp:spPr>
        <a:xfrm>
          <a:off x="4659089" y="3390953"/>
          <a:ext cx="560246" cy="194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232"/>
              </a:lnTo>
              <a:lnTo>
                <a:pt x="560246" y="97232"/>
              </a:lnTo>
              <a:lnTo>
                <a:pt x="560246" y="1944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23E0B-9321-45C2-ADB5-2C14ACA96BC2}">
      <dsp:nvSpPr>
        <dsp:cNvPr id="0" name=""/>
        <dsp:cNvSpPr/>
      </dsp:nvSpPr>
      <dsp:spPr>
        <a:xfrm>
          <a:off x="3728431" y="4048433"/>
          <a:ext cx="138904" cy="1740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932"/>
              </a:lnTo>
              <a:lnTo>
                <a:pt x="138904" y="17409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9F360-0F32-40BC-8401-43288496FBE4}">
      <dsp:nvSpPr>
        <dsp:cNvPr id="0" name=""/>
        <dsp:cNvSpPr/>
      </dsp:nvSpPr>
      <dsp:spPr>
        <a:xfrm>
          <a:off x="3728431" y="4048433"/>
          <a:ext cx="138904" cy="108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452"/>
              </a:lnTo>
              <a:lnTo>
                <a:pt x="138904" y="10834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BB4B1-3337-4CD1-8513-B11FA102904C}">
      <dsp:nvSpPr>
        <dsp:cNvPr id="0" name=""/>
        <dsp:cNvSpPr/>
      </dsp:nvSpPr>
      <dsp:spPr>
        <a:xfrm>
          <a:off x="3728431" y="4048433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52C46D-1059-43B6-889C-561601DC96FB}">
      <dsp:nvSpPr>
        <dsp:cNvPr id="0" name=""/>
        <dsp:cNvSpPr/>
      </dsp:nvSpPr>
      <dsp:spPr>
        <a:xfrm>
          <a:off x="4098842" y="3390953"/>
          <a:ext cx="560246" cy="194465"/>
        </a:xfrm>
        <a:custGeom>
          <a:avLst/>
          <a:gdLst/>
          <a:ahLst/>
          <a:cxnLst/>
          <a:rect l="0" t="0" r="0" b="0"/>
          <a:pathLst>
            <a:path>
              <a:moveTo>
                <a:pt x="560246" y="0"/>
              </a:moveTo>
              <a:lnTo>
                <a:pt x="560246" y="97232"/>
              </a:lnTo>
              <a:lnTo>
                <a:pt x="0" y="97232"/>
              </a:lnTo>
              <a:lnTo>
                <a:pt x="0" y="1944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ED718-33C6-441D-A0BB-5E0B6886D86B}">
      <dsp:nvSpPr>
        <dsp:cNvPr id="0" name=""/>
        <dsp:cNvSpPr/>
      </dsp:nvSpPr>
      <dsp:spPr>
        <a:xfrm>
          <a:off x="3142718" y="1418514"/>
          <a:ext cx="1516370" cy="1509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2192"/>
              </a:lnTo>
              <a:lnTo>
                <a:pt x="1516370" y="1412192"/>
              </a:lnTo>
              <a:lnTo>
                <a:pt x="1516370" y="15094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46101-24F6-429D-847F-EB7F98682950}">
      <dsp:nvSpPr>
        <dsp:cNvPr id="0" name=""/>
        <dsp:cNvSpPr/>
      </dsp:nvSpPr>
      <dsp:spPr>
        <a:xfrm>
          <a:off x="2376430" y="3390953"/>
          <a:ext cx="138904" cy="108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452"/>
              </a:lnTo>
              <a:lnTo>
                <a:pt x="138904" y="10834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7280D-E312-4B9B-9A00-72F561C24E7E}">
      <dsp:nvSpPr>
        <dsp:cNvPr id="0" name=""/>
        <dsp:cNvSpPr/>
      </dsp:nvSpPr>
      <dsp:spPr>
        <a:xfrm>
          <a:off x="2376430" y="3390953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0CEC6-998C-4498-A152-CBE30D7667FC}">
      <dsp:nvSpPr>
        <dsp:cNvPr id="0" name=""/>
        <dsp:cNvSpPr/>
      </dsp:nvSpPr>
      <dsp:spPr>
        <a:xfrm>
          <a:off x="2746841" y="1418514"/>
          <a:ext cx="395876" cy="1509425"/>
        </a:xfrm>
        <a:custGeom>
          <a:avLst/>
          <a:gdLst/>
          <a:ahLst/>
          <a:cxnLst/>
          <a:rect l="0" t="0" r="0" b="0"/>
          <a:pathLst>
            <a:path>
              <a:moveTo>
                <a:pt x="395876" y="0"/>
              </a:moveTo>
              <a:lnTo>
                <a:pt x="395876" y="1412192"/>
              </a:lnTo>
              <a:lnTo>
                <a:pt x="0" y="1412192"/>
              </a:lnTo>
              <a:lnTo>
                <a:pt x="0" y="15094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C71D2-55E4-45C5-9092-D854485C2D3F}">
      <dsp:nvSpPr>
        <dsp:cNvPr id="0" name=""/>
        <dsp:cNvSpPr/>
      </dsp:nvSpPr>
      <dsp:spPr>
        <a:xfrm>
          <a:off x="1529114" y="3390953"/>
          <a:ext cx="97232" cy="425972"/>
        </a:xfrm>
        <a:custGeom>
          <a:avLst/>
          <a:gdLst/>
          <a:ahLst/>
          <a:cxnLst/>
          <a:rect l="0" t="0" r="0" b="0"/>
          <a:pathLst>
            <a:path>
              <a:moveTo>
                <a:pt x="97232" y="0"/>
              </a:moveTo>
              <a:lnTo>
                <a:pt x="97232" y="425972"/>
              </a:lnTo>
              <a:lnTo>
                <a:pt x="0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D3855D-0B21-4A0E-B5F8-D41341FE60CD}">
      <dsp:nvSpPr>
        <dsp:cNvPr id="0" name=""/>
        <dsp:cNvSpPr/>
      </dsp:nvSpPr>
      <dsp:spPr>
        <a:xfrm>
          <a:off x="2186594" y="5363393"/>
          <a:ext cx="138904" cy="1740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932"/>
              </a:lnTo>
              <a:lnTo>
                <a:pt x="138904" y="17409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0D06F-F495-4E01-A2B2-44DCD81C7902}">
      <dsp:nvSpPr>
        <dsp:cNvPr id="0" name=""/>
        <dsp:cNvSpPr/>
      </dsp:nvSpPr>
      <dsp:spPr>
        <a:xfrm>
          <a:off x="2186594" y="5363393"/>
          <a:ext cx="138904" cy="108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452"/>
              </a:lnTo>
              <a:lnTo>
                <a:pt x="138904" y="10834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A2115-8FED-4019-AA88-C2F7B2244D6A}">
      <dsp:nvSpPr>
        <dsp:cNvPr id="0" name=""/>
        <dsp:cNvSpPr/>
      </dsp:nvSpPr>
      <dsp:spPr>
        <a:xfrm>
          <a:off x="2186594" y="5363393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E70ED-5BDB-4049-AD3F-6B7077AB4D83}">
      <dsp:nvSpPr>
        <dsp:cNvPr id="0" name=""/>
        <dsp:cNvSpPr/>
      </dsp:nvSpPr>
      <dsp:spPr>
        <a:xfrm>
          <a:off x="1626347" y="4705913"/>
          <a:ext cx="97232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97232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573AA-173F-4F23-ABFE-11FA62B19E54}">
      <dsp:nvSpPr>
        <dsp:cNvPr id="0" name=""/>
        <dsp:cNvSpPr/>
      </dsp:nvSpPr>
      <dsp:spPr>
        <a:xfrm>
          <a:off x="464182" y="5363393"/>
          <a:ext cx="138904" cy="239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8412"/>
              </a:lnTo>
              <a:lnTo>
                <a:pt x="138904" y="23984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7B57C-1426-4ACD-8A82-A3E70620AF0B}">
      <dsp:nvSpPr>
        <dsp:cNvPr id="0" name=""/>
        <dsp:cNvSpPr/>
      </dsp:nvSpPr>
      <dsp:spPr>
        <a:xfrm>
          <a:off x="464182" y="5363393"/>
          <a:ext cx="138904" cy="1740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932"/>
              </a:lnTo>
              <a:lnTo>
                <a:pt x="138904" y="17409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C71BC-D00D-418E-97F1-9EAC7C44871E}">
      <dsp:nvSpPr>
        <dsp:cNvPr id="0" name=""/>
        <dsp:cNvSpPr/>
      </dsp:nvSpPr>
      <dsp:spPr>
        <a:xfrm>
          <a:off x="464182" y="5363393"/>
          <a:ext cx="138904" cy="108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452"/>
              </a:lnTo>
              <a:lnTo>
                <a:pt x="138904" y="10834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30DB6-DE4B-4B36-850A-16F0ED74C530}">
      <dsp:nvSpPr>
        <dsp:cNvPr id="0" name=""/>
        <dsp:cNvSpPr/>
      </dsp:nvSpPr>
      <dsp:spPr>
        <a:xfrm>
          <a:off x="464182" y="5363393"/>
          <a:ext cx="138904" cy="42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972"/>
              </a:lnTo>
              <a:lnTo>
                <a:pt x="138904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F3812-3745-4916-AFE2-DC398D2F57C5}">
      <dsp:nvSpPr>
        <dsp:cNvPr id="0" name=""/>
        <dsp:cNvSpPr/>
      </dsp:nvSpPr>
      <dsp:spPr>
        <a:xfrm>
          <a:off x="927196" y="4705913"/>
          <a:ext cx="699151" cy="425972"/>
        </a:xfrm>
        <a:custGeom>
          <a:avLst/>
          <a:gdLst/>
          <a:ahLst/>
          <a:cxnLst/>
          <a:rect l="0" t="0" r="0" b="0"/>
          <a:pathLst>
            <a:path>
              <a:moveTo>
                <a:pt x="699151" y="0"/>
              </a:moveTo>
              <a:lnTo>
                <a:pt x="699151" y="425972"/>
              </a:lnTo>
              <a:lnTo>
                <a:pt x="0" y="42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2BDD4-6D0A-48F5-8D8C-C569BA0C6474}">
      <dsp:nvSpPr>
        <dsp:cNvPr id="0" name=""/>
        <dsp:cNvSpPr/>
      </dsp:nvSpPr>
      <dsp:spPr>
        <a:xfrm>
          <a:off x="1580627" y="3390953"/>
          <a:ext cx="91440" cy="851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194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A64F-2F9B-496A-B9CA-2B6DCBC3D8BC}">
      <dsp:nvSpPr>
        <dsp:cNvPr id="0" name=""/>
        <dsp:cNvSpPr/>
      </dsp:nvSpPr>
      <dsp:spPr>
        <a:xfrm>
          <a:off x="1626347" y="1418514"/>
          <a:ext cx="1516370" cy="1509425"/>
        </a:xfrm>
        <a:custGeom>
          <a:avLst/>
          <a:gdLst/>
          <a:ahLst/>
          <a:cxnLst/>
          <a:rect l="0" t="0" r="0" b="0"/>
          <a:pathLst>
            <a:path>
              <a:moveTo>
                <a:pt x="1516370" y="0"/>
              </a:moveTo>
              <a:lnTo>
                <a:pt x="1516370" y="1412192"/>
              </a:lnTo>
              <a:lnTo>
                <a:pt x="0" y="1412192"/>
              </a:lnTo>
              <a:lnTo>
                <a:pt x="0" y="15094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808C4-D8BC-47BB-9CE0-92F277217D3C}">
      <dsp:nvSpPr>
        <dsp:cNvPr id="0" name=""/>
        <dsp:cNvSpPr/>
      </dsp:nvSpPr>
      <dsp:spPr>
        <a:xfrm>
          <a:off x="3096998" y="761034"/>
          <a:ext cx="91440" cy="1944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4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A35F8-250B-4CB5-9F36-BBE2756D29AF}">
      <dsp:nvSpPr>
        <dsp:cNvPr id="0" name=""/>
        <dsp:cNvSpPr/>
      </dsp:nvSpPr>
      <dsp:spPr>
        <a:xfrm>
          <a:off x="2679704" y="298020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500" kern="1200" smtClean="0"/>
            <a:t>Asociación Transmitir</a:t>
          </a:r>
          <a:endParaRPr lang="es-CO" sz="1500" kern="1200" dirty="0"/>
        </a:p>
      </dsp:txBody>
      <dsp:txXfrm>
        <a:off x="2679704" y="298020"/>
        <a:ext cx="926027" cy="463013"/>
      </dsp:txXfrm>
    </dsp:sp>
    <dsp:sp modelId="{97B8D8F2-077A-4CCD-A2B5-1AE3F97D3576}">
      <dsp:nvSpPr>
        <dsp:cNvPr id="0" name=""/>
        <dsp:cNvSpPr/>
      </dsp:nvSpPr>
      <dsp:spPr>
        <a:xfrm>
          <a:off x="2679704" y="955500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smtClean="0"/>
            <a:t>Junta </a:t>
          </a:r>
          <a:r>
            <a:rPr lang="es-CO" sz="1100" kern="1200" dirty="0" smtClean="0"/>
            <a:t>Directiva</a:t>
          </a:r>
          <a:endParaRPr lang="es-CO" sz="1100" kern="1200" dirty="0"/>
        </a:p>
      </dsp:txBody>
      <dsp:txXfrm>
        <a:off x="2679704" y="955500"/>
        <a:ext cx="926027" cy="463013"/>
      </dsp:txXfrm>
    </dsp:sp>
    <dsp:sp modelId="{6CE963CF-5C17-4530-A9F1-3131E6890D91}">
      <dsp:nvSpPr>
        <dsp:cNvPr id="0" name=""/>
        <dsp:cNvSpPr/>
      </dsp:nvSpPr>
      <dsp:spPr>
        <a:xfrm>
          <a:off x="1163333" y="292793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Área de Producción de Radio</a:t>
          </a:r>
          <a:endParaRPr lang="es-CO" sz="1100" b="1" kern="1200" dirty="0"/>
        </a:p>
      </dsp:txBody>
      <dsp:txXfrm>
        <a:off x="1163333" y="2927939"/>
        <a:ext cx="926027" cy="463013"/>
      </dsp:txXfrm>
    </dsp:sp>
    <dsp:sp modelId="{1C0CE15D-7E6C-4CFD-B0D9-0B841980C856}">
      <dsp:nvSpPr>
        <dsp:cNvPr id="0" name=""/>
        <dsp:cNvSpPr/>
      </dsp:nvSpPr>
      <dsp:spPr>
        <a:xfrm>
          <a:off x="1163333" y="424289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Ricardo A. Muñoz C.</a:t>
          </a:r>
          <a:endParaRPr lang="es-CO" sz="1100" kern="1200" dirty="0"/>
        </a:p>
      </dsp:txBody>
      <dsp:txXfrm>
        <a:off x="1163333" y="4242899"/>
        <a:ext cx="926027" cy="463013"/>
      </dsp:txXfrm>
    </dsp:sp>
    <dsp:sp modelId="{E5AC061E-8CD6-4A5F-864E-36D26CA46727}">
      <dsp:nvSpPr>
        <dsp:cNvPr id="0" name=""/>
        <dsp:cNvSpPr/>
      </dsp:nvSpPr>
      <dsp:spPr>
        <a:xfrm>
          <a:off x="1168" y="490037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Locutores</a:t>
          </a:r>
          <a:endParaRPr lang="es-CO" sz="1100" b="1" kern="1200" dirty="0"/>
        </a:p>
      </dsp:txBody>
      <dsp:txXfrm>
        <a:off x="1168" y="4900379"/>
        <a:ext cx="926027" cy="463013"/>
      </dsp:txXfrm>
    </dsp:sp>
    <dsp:sp modelId="{C9C7E372-4B86-4BC2-AD6C-60D659FF686B}">
      <dsp:nvSpPr>
        <dsp:cNvPr id="0" name=""/>
        <dsp:cNvSpPr/>
      </dsp:nvSpPr>
      <dsp:spPr>
        <a:xfrm>
          <a:off x="603086" y="555785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Ricardo A. </a:t>
          </a:r>
          <a:r>
            <a:rPr lang="es-CO" sz="1100" kern="1200" dirty="0" smtClean="0"/>
            <a:t>Muñoz C.</a:t>
          </a:r>
          <a:endParaRPr lang="es-CO" sz="1100" kern="1200" dirty="0"/>
        </a:p>
      </dsp:txBody>
      <dsp:txXfrm>
        <a:off x="603086" y="5557859"/>
        <a:ext cx="926027" cy="463013"/>
      </dsp:txXfrm>
    </dsp:sp>
    <dsp:sp modelId="{4CD94135-5184-42E5-AF18-1AF230231EAF}">
      <dsp:nvSpPr>
        <dsp:cNvPr id="0" name=""/>
        <dsp:cNvSpPr/>
      </dsp:nvSpPr>
      <dsp:spPr>
        <a:xfrm>
          <a:off x="603086" y="6215338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Daniel Parra F.</a:t>
          </a:r>
          <a:endParaRPr lang="es-CO" sz="1100" kern="1200" dirty="0"/>
        </a:p>
      </dsp:txBody>
      <dsp:txXfrm>
        <a:off x="603086" y="6215338"/>
        <a:ext cx="926027" cy="463013"/>
      </dsp:txXfrm>
    </dsp:sp>
    <dsp:sp modelId="{45C02A5F-5CF2-40DC-BA0E-E81157B132BD}">
      <dsp:nvSpPr>
        <dsp:cNvPr id="0" name=""/>
        <dsp:cNvSpPr/>
      </dsp:nvSpPr>
      <dsp:spPr>
        <a:xfrm>
          <a:off x="603086" y="6872818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Erick Ojeda </a:t>
          </a:r>
          <a:endParaRPr lang="es-CO" sz="1100" kern="1200" dirty="0"/>
        </a:p>
      </dsp:txBody>
      <dsp:txXfrm>
        <a:off x="603086" y="6872818"/>
        <a:ext cx="926027" cy="463013"/>
      </dsp:txXfrm>
    </dsp:sp>
    <dsp:sp modelId="{8F6F393E-EB5F-4934-8421-3FD5B8006E1D}">
      <dsp:nvSpPr>
        <dsp:cNvPr id="0" name=""/>
        <dsp:cNvSpPr/>
      </dsp:nvSpPr>
      <dsp:spPr>
        <a:xfrm>
          <a:off x="603086" y="7530298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Jesús Mora</a:t>
          </a:r>
          <a:endParaRPr lang="es-CO" sz="1100" kern="1200" dirty="0"/>
        </a:p>
      </dsp:txBody>
      <dsp:txXfrm>
        <a:off x="603086" y="7530298"/>
        <a:ext cx="926027" cy="463013"/>
      </dsp:txXfrm>
    </dsp:sp>
    <dsp:sp modelId="{167C983F-ACE7-4E63-9B9E-F8269D0BF5B8}">
      <dsp:nvSpPr>
        <dsp:cNvPr id="0" name=""/>
        <dsp:cNvSpPr/>
      </dsp:nvSpPr>
      <dsp:spPr>
        <a:xfrm>
          <a:off x="1723580" y="490037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Periodistas</a:t>
          </a:r>
          <a:endParaRPr lang="es-CO" sz="1100" b="1" kern="1200" dirty="0"/>
        </a:p>
      </dsp:txBody>
      <dsp:txXfrm>
        <a:off x="1723580" y="4900379"/>
        <a:ext cx="926027" cy="463013"/>
      </dsp:txXfrm>
    </dsp:sp>
    <dsp:sp modelId="{F0F18173-9091-4595-9885-9E6C45F131C1}">
      <dsp:nvSpPr>
        <dsp:cNvPr id="0" name=""/>
        <dsp:cNvSpPr/>
      </dsp:nvSpPr>
      <dsp:spPr>
        <a:xfrm>
          <a:off x="2325498" y="555785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err="1" smtClean="0"/>
            <a:t>Angela</a:t>
          </a:r>
          <a:r>
            <a:rPr lang="es-CO" sz="1100" kern="1200" dirty="0" smtClean="0"/>
            <a:t> </a:t>
          </a:r>
          <a:r>
            <a:rPr lang="es-CO" sz="1100" kern="1200" dirty="0" smtClean="0"/>
            <a:t>Merchán A.</a:t>
          </a:r>
          <a:endParaRPr lang="es-CO" sz="1100" kern="1200" dirty="0"/>
        </a:p>
      </dsp:txBody>
      <dsp:txXfrm>
        <a:off x="2325498" y="5557859"/>
        <a:ext cx="926027" cy="463013"/>
      </dsp:txXfrm>
    </dsp:sp>
    <dsp:sp modelId="{F7818712-0777-4B13-A4C2-78A5B9CD84AB}">
      <dsp:nvSpPr>
        <dsp:cNvPr id="0" name=""/>
        <dsp:cNvSpPr/>
      </dsp:nvSpPr>
      <dsp:spPr>
        <a:xfrm>
          <a:off x="2325498" y="6215338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Andrea </a:t>
          </a:r>
          <a:r>
            <a:rPr lang="es-CO" sz="1100" kern="1200" dirty="0" smtClean="0"/>
            <a:t>Rodríguez D.</a:t>
          </a:r>
          <a:endParaRPr lang="es-CO" sz="1100" kern="1200" dirty="0"/>
        </a:p>
      </dsp:txBody>
      <dsp:txXfrm>
        <a:off x="2325498" y="6215338"/>
        <a:ext cx="926027" cy="463013"/>
      </dsp:txXfrm>
    </dsp:sp>
    <dsp:sp modelId="{CF12B5F9-6DBA-428A-B41F-26D20854B446}">
      <dsp:nvSpPr>
        <dsp:cNvPr id="0" name=""/>
        <dsp:cNvSpPr/>
      </dsp:nvSpPr>
      <dsp:spPr>
        <a:xfrm>
          <a:off x="2325498" y="6872818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Jackson Sánchez</a:t>
          </a:r>
          <a:endParaRPr lang="es-CO" sz="1100" kern="1200" dirty="0"/>
        </a:p>
      </dsp:txBody>
      <dsp:txXfrm>
        <a:off x="2325498" y="6872818"/>
        <a:ext cx="926027" cy="463013"/>
      </dsp:txXfrm>
    </dsp:sp>
    <dsp:sp modelId="{E37CCCDC-6DE8-424C-BF75-6B82BC0E47DE}">
      <dsp:nvSpPr>
        <dsp:cNvPr id="0" name=""/>
        <dsp:cNvSpPr/>
      </dsp:nvSpPr>
      <dsp:spPr>
        <a:xfrm>
          <a:off x="603086" y="358541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Director de Programación</a:t>
          </a:r>
          <a:endParaRPr lang="es-CO" sz="1100" b="1" kern="1200" dirty="0"/>
        </a:p>
      </dsp:txBody>
      <dsp:txXfrm>
        <a:off x="603086" y="3585419"/>
        <a:ext cx="926027" cy="463013"/>
      </dsp:txXfrm>
    </dsp:sp>
    <dsp:sp modelId="{91A38F6D-0ABF-4259-A115-4E4B0F1AA405}">
      <dsp:nvSpPr>
        <dsp:cNvPr id="0" name=""/>
        <dsp:cNvSpPr/>
      </dsp:nvSpPr>
      <dsp:spPr>
        <a:xfrm>
          <a:off x="2283827" y="292793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Área Comercial</a:t>
          </a:r>
        </a:p>
      </dsp:txBody>
      <dsp:txXfrm>
        <a:off x="2283827" y="2927939"/>
        <a:ext cx="926027" cy="463013"/>
      </dsp:txXfrm>
    </dsp:sp>
    <dsp:sp modelId="{1ACE2116-347B-4F13-883C-2E10634D8D89}">
      <dsp:nvSpPr>
        <dsp:cNvPr id="0" name=""/>
        <dsp:cNvSpPr/>
      </dsp:nvSpPr>
      <dsp:spPr>
        <a:xfrm>
          <a:off x="2515334" y="358541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err="1" smtClean="0"/>
            <a:t>Eleacim</a:t>
          </a:r>
          <a:r>
            <a:rPr lang="es-CO" sz="1100" kern="1200" dirty="0" smtClean="0"/>
            <a:t> Obed Jaime M.</a:t>
          </a:r>
          <a:endParaRPr lang="es-CO" sz="1100" kern="1200" dirty="0"/>
        </a:p>
      </dsp:txBody>
      <dsp:txXfrm>
        <a:off x="2515334" y="3585419"/>
        <a:ext cx="926027" cy="463013"/>
      </dsp:txXfrm>
    </dsp:sp>
    <dsp:sp modelId="{3783B8C6-6B2B-4C90-B058-531061C29D45}">
      <dsp:nvSpPr>
        <dsp:cNvPr id="0" name=""/>
        <dsp:cNvSpPr/>
      </dsp:nvSpPr>
      <dsp:spPr>
        <a:xfrm>
          <a:off x="2515334" y="424289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Jacqueline Enriquez M.</a:t>
          </a:r>
          <a:endParaRPr lang="es-CO" sz="1100" kern="1200" dirty="0"/>
        </a:p>
      </dsp:txBody>
      <dsp:txXfrm>
        <a:off x="2515334" y="4242899"/>
        <a:ext cx="926027" cy="463013"/>
      </dsp:txXfrm>
    </dsp:sp>
    <dsp:sp modelId="{B5573918-3995-46AF-91DC-3AA504DF92DA}">
      <dsp:nvSpPr>
        <dsp:cNvPr id="0" name=""/>
        <dsp:cNvSpPr/>
      </dsp:nvSpPr>
      <dsp:spPr>
        <a:xfrm>
          <a:off x="4196075" y="292793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Área Administrativa</a:t>
          </a:r>
        </a:p>
      </dsp:txBody>
      <dsp:txXfrm>
        <a:off x="4196075" y="2927939"/>
        <a:ext cx="926027" cy="463013"/>
      </dsp:txXfrm>
    </dsp:sp>
    <dsp:sp modelId="{48705A15-2E3D-417B-B3CB-7A848EC6B40E}">
      <dsp:nvSpPr>
        <dsp:cNvPr id="0" name=""/>
        <dsp:cNvSpPr/>
      </dsp:nvSpPr>
      <dsp:spPr>
        <a:xfrm>
          <a:off x="3635828" y="358541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Contadora</a:t>
          </a:r>
          <a:endParaRPr lang="es-CO" sz="1100" kern="1200" dirty="0"/>
        </a:p>
      </dsp:txBody>
      <dsp:txXfrm>
        <a:off x="3635828" y="3585419"/>
        <a:ext cx="926027" cy="463013"/>
      </dsp:txXfrm>
    </dsp:sp>
    <dsp:sp modelId="{C4D862C7-85D8-4B7F-BEAF-8DB9B44BCF0E}">
      <dsp:nvSpPr>
        <dsp:cNvPr id="0" name=""/>
        <dsp:cNvSpPr/>
      </dsp:nvSpPr>
      <dsp:spPr>
        <a:xfrm>
          <a:off x="3867335" y="424289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Sandra P. Salinas</a:t>
          </a:r>
          <a:endParaRPr lang="es-CO" sz="1100" kern="1200" dirty="0"/>
        </a:p>
      </dsp:txBody>
      <dsp:txXfrm>
        <a:off x="3867335" y="4242899"/>
        <a:ext cx="926027" cy="463013"/>
      </dsp:txXfrm>
    </dsp:sp>
    <dsp:sp modelId="{787C7A6F-634A-4AC8-B5DC-552506EDEFD8}">
      <dsp:nvSpPr>
        <dsp:cNvPr id="0" name=""/>
        <dsp:cNvSpPr/>
      </dsp:nvSpPr>
      <dsp:spPr>
        <a:xfrm>
          <a:off x="3867335" y="490037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Auxiliar Contable</a:t>
          </a:r>
          <a:endParaRPr lang="es-CO" sz="1100" kern="1200" dirty="0"/>
        </a:p>
      </dsp:txBody>
      <dsp:txXfrm>
        <a:off x="3867335" y="4900379"/>
        <a:ext cx="926027" cy="463013"/>
      </dsp:txXfrm>
    </dsp:sp>
    <dsp:sp modelId="{01AE0347-2807-43E7-BC83-179A17338EF2}">
      <dsp:nvSpPr>
        <dsp:cNvPr id="0" name=""/>
        <dsp:cNvSpPr/>
      </dsp:nvSpPr>
      <dsp:spPr>
        <a:xfrm>
          <a:off x="3867335" y="555785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err="1" smtClean="0"/>
            <a:t>Nydian</a:t>
          </a:r>
          <a:r>
            <a:rPr lang="es-CO" sz="1100" kern="1200" dirty="0" smtClean="0"/>
            <a:t> Pereira</a:t>
          </a:r>
          <a:endParaRPr lang="es-CO" sz="1100" kern="1200" dirty="0"/>
        </a:p>
      </dsp:txBody>
      <dsp:txXfrm>
        <a:off x="3867335" y="5557859"/>
        <a:ext cx="926027" cy="463013"/>
      </dsp:txXfrm>
    </dsp:sp>
    <dsp:sp modelId="{0AD7C8E8-0C92-43F2-84CA-9AE533AC1E4C}">
      <dsp:nvSpPr>
        <dsp:cNvPr id="0" name=""/>
        <dsp:cNvSpPr/>
      </dsp:nvSpPr>
      <dsp:spPr>
        <a:xfrm>
          <a:off x="4756322" y="358541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Administradora</a:t>
          </a:r>
          <a:endParaRPr lang="es-CO" sz="1100" kern="1200" dirty="0"/>
        </a:p>
      </dsp:txBody>
      <dsp:txXfrm>
        <a:off x="4756322" y="3585419"/>
        <a:ext cx="926027" cy="463013"/>
      </dsp:txXfrm>
    </dsp:sp>
    <dsp:sp modelId="{75A3403F-863A-4CFE-AECB-AA5961698EEB}">
      <dsp:nvSpPr>
        <dsp:cNvPr id="0" name=""/>
        <dsp:cNvSpPr/>
      </dsp:nvSpPr>
      <dsp:spPr>
        <a:xfrm>
          <a:off x="4987829" y="424289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Johanna Bustamante</a:t>
          </a:r>
          <a:endParaRPr lang="es-CO" sz="1100" kern="1200" dirty="0"/>
        </a:p>
      </dsp:txBody>
      <dsp:txXfrm>
        <a:off x="4987829" y="4242899"/>
        <a:ext cx="926027" cy="463013"/>
      </dsp:txXfrm>
    </dsp:sp>
    <dsp:sp modelId="{8734614A-792D-4699-9CBC-1A1349271937}">
      <dsp:nvSpPr>
        <dsp:cNvPr id="0" name=""/>
        <dsp:cNvSpPr/>
      </dsp:nvSpPr>
      <dsp:spPr>
        <a:xfrm>
          <a:off x="4987829" y="490037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Servicios Generales</a:t>
          </a:r>
          <a:endParaRPr lang="es-ES" sz="1100" kern="1200" dirty="0"/>
        </a:p>
      </dsp:txBody>
      <dsp:txXfrm>
        <a:off x="4987829" y="4900379"/>
        <a:ext cx="926027" cy="463013"/>
      </dsp:txXfrm>
    </dsp:sp>
    <dsp:sp modelId="{42C25F2F-6CFE-4DDE-BF60-4BF478BCE981}">
      <dsp:nvSpPr>
        <dsp:cNvPr id="0" name=""/>
        <dsp:cNvSpPr/>
      </dsp:nvSpPr>
      <dsp:spPr>
        <a:xfrm>
          <a:off x="4987829" y="555785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err="1" smtClean="0"/>
            <a:t>Aydé</a:t>
          </a:r>
          <a:r>
            <a:rPr lang="es-CO" sz="1100" kern="1200" dirty="0" smtClean="0"/>
            <a:t> Jiménez </a:t>
          </a:r>
          <a:endParaRPr lang="es-ES" sz="1100" kern="1200" dirty="0"/>
        </a:p>
      </dsp:txBody>
      <dsp:txXfrm>
        <a:off x="4987829" y="5557859"/>
        <a:ext cx="926027" cy="463013"/>
      </dsp:txXfrm>
    </dsp:sp>
    <dsp:sp modelId="{C22FC410-8761-427B-BE8C-53B86ECE0D1F}">
      <dsp:nvSpPr>
        <dsp:cNvPr id="0" name=""/>
        <dsp:cNvSpPr/>
      </dsp:nvSpPr>
      <dsp:spPr>
        <a:xfrm>
          <a:off x="1517539" y="1612980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/>
            <a:t>Representante Legal</a:t>
          </a:r>
        </a:p>
      </dsp:txBody>
      <dsp:txXfrm>
        <a:off x="1517539" y="1612980"/>
        <a:ext cx="926027" cy="463013"/>
      </dsp:txXfrm>
    </dsp:sp>
    <dsp:sp modelId="{A95A9548-60B1-46EE-9F77-78B439064027}">
      <dsp:nvSpPr>
        <dsp:cNvPr id="0" name=""/>
        <dsp:cNvSpPr/>
      </dsp:nvSpPr>
      <dsp:spPr>
        <a:xfrm>
          <a:off x="2119457" y="2270459"/>
          <a:ext cx="926027" cy="463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/>
            <a:t>Ricardo A. Muñoz C.</a:t>
          </a:r>
          <a:endParaRPr lang="es-CO" sz="1100" kern="1200" dirty="0"/>
        </a:p>
      </dsp:txBody>
      <dsp:txXfrm>
        <a:off x="2119457" y="2270459"/>
        <a:ext cx="926027" cy="463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1"/>
            </a:lvl1pPr>
            <a:lvl2pPr marL="342917" indent="0" algn="ctr">
              <a:buNone/>
              <a:defRPr sz="1500"/>
            </a:lvl2pPr>
            <a:lvl3pPr marL="685834" indent="0" algn="ctr">
              <a:buNone/>
              <a:defRPr sz="1349"/>
            </a:lvl3pPr>
            <a:lvl4pPr marL="1028751" indent="0" algn="ctr">
              <a:buNone/>
              <a:defRPr sz="1200"/>
            </a:lvl4pPr>
            <a:lvl5pPr marL="1371668" indent="0" algn="ctr">
              <a:buNone/>
              <a:defRPr sz="1200"/>
            </a:lvl5pPr>
            <a:lvl6pPr marL="1714586" indent="0" algn="ctr">
              <a:buNone/>
              <a:defRPr sz="1200"/>
            </a:lvl6pPr>
            <a:lvl7pPr marL="2057504" indent="0" algn="ctr">
              <a:buNone/>
              <a:defRPr sz="1200"/>
            </a:lvl7pPr>
            <a:lvl8pPr marL="2400421" indent="0" algn="ctr">
              <a:buNone/>
              <a:defRPr sz="1200"/>
            </a:lvl8pPr>
            <a:lvl9pPr marL="2743336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278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01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586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95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8159055"/>
            <a:ext cx="5915025" cy="2666999"/>
          </a:xfrm>
        </p:spPr>
        <p:txBody>
          <a:bodyPr/>
          <a:lstStyle>
            <a:lvl1pPr marL="0" indent="0">
              <a:buNone/>
              <a:defRPr sz="1801">
                <a:solidFill>
                  <a:schemeClr val="tx1"/>
                </a:solidFill>
              </a:defRPr>
            </a:lvl1pPr>
            <a:lvl2pPr marL="3429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34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33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930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764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49119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5" y="2988734"/>
            <a:ext cx="2901255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17" indent="0">
              <a:buNone/>
              <a:defRPr sz="1500" b="1"/>
            </a:lvl2pPr>
            <a:lvl3pPr marL="685834" indent="0">
              <a:buNone/>
              <a:defRPr sz="1349" b="1"/>
            </a:lvl3pPr>
            <a:lvl4pPr marL="1028751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4" indent="0">
              <a:buNone/>
              <a:defRPr sz="1200" b="1"/>
            </a:lvl7pPr>
            <a:lvl8pPr marL="2400421" indent="0">
              <a:buNone/>
              <a:defRPr sz="1200" b="1"/>
            </a:lvl8pPr>
            <a:lvl9pPr marL="2743336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5" y="4453468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988734"/>
            <a:ext cx="2915543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17" indent="0">
              <a:buNone/>
              <a:defRPr sz="1500" b="1"/>
            </a:lvl2pPr>
            <a:lvl3pPr marL="685834" indent="0">
              <a:buNone/>
              <a:defRPr sz="1349" b="1"/>
            </a:lvl3pPr>
            <a:lvl4pPr marL="1028751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4" indent="0">
              <a:buNone/>
              <a:defRPr sz="1200" b="1"/>
            </a:lvl7pPr>
            <a:lvl8pPr marL="2400421" indent="0">
              <a:buNone/>
              <a:defRPr sz="1200" b="1"/>
            </a:lvl8pPr>
            <a:lvl9pPr marL="2743336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4453468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21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081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25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7" y="1755430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1"/>
            </a:lvl2pPr>
            <a:lvl3pPr marL="685834" indent="0">
              <a:buNone/>
              <a:defRPr sz="900"/>
            </a:lvl3pPr>
            <a:lvl4pPr marL="1028751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4" indent="0">
              <a:buNone/>
              <a:defRPr sz="750"/>
            </a:lvl7pPr>
            <a:lvl8pPr marL="2400421" indent="0">
              <a:buNone/>
              <a:defRPr sz="750"/>
            </a:lvl8pPr>
            <a:lvl9pPr marL="2743336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627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7" y="1755430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17" indent="0">
              <a:buNone/>
              <a:defRPr sz="2100"/>
            </a:lvl2pPr>
            <a:lvl3pPr marL="685834" indent="0">
              <a:buNone/>
              <a:defRPr sz="1801"/>
            </a:lvl3pPr>
            <a:lvl4pPr marL="1028751" indent="0">
              <a:buNone/>
              <a:defRPr sz="1500"/>
            </a:lvl4pPr>
            <a:lvl5pPr marL="1371668" indent="0">
              <a:buNone/>
              <a:defRPr sz="1500"/>
            </a:lvl5pPr>
            <a:lvl6pPr marL="1714586" indent="0">
              <a:buNone/>
              <a:defRPr sz="1500"/>
            </a:lvl6pPr>
            <a:lvl7pPr marL="2057504" indent="0">
              <a:buNone/>
              <a:defRPr sz="1500"/>
            </a:lvl7pPr>
            <a:lvl8pPr marL="2400421" indent="0">
              <a:buNone/>
              <a:defRPr sz="1500"/>
            </a:lvl8pPr>
            <a:lvl9pPr marL="2743336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1"/>
            </a:lvl2pPr>
            <a:lvl3pPr marL="685834" indent="0">
              <a:buNone/>
              <a:defRPr sz="900"/>
            </a:lvl3pPr>
            <a:lvl4pPr marL="1028751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4" indent="0">
              <a:buNone/>
              <a:defRPr sz="750"/>
            </a:lvl7pPr>
            <a:lvl8pPr marL="2400421" indent="0">
              <a:buNone/>
              <a:defRPr sz="750"/>
            </a:lvl8pPr>
            <a:lvl9pPr marL="2743336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647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1" y="649119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1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8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203DC-F487-4ABF-B4E2-249AA2607B6B}" type="datetimeFigureOut">
              <a:rPr lang="es-CO" smtClean="0"/>
              <a:t>01/10/2020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11300188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8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DA341-1720-4F2F-B321-0CAFEFCE7E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695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34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8" indent="-171458" algn="l" defTabSz="68583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78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93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10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128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6046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3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877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796" indent="-171458" algn="l" defTabSz="68583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17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34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51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8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86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504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421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336" algn="l" defTabSz="685834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489" y="649115"/>
            <a:ext cx="5915026" cy="1052466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/>
              <a:t>ORGANIGRAMA POSITIVA 101.1 FM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125718"/>
              </p:ext>
            </p:extLst>
          </p:nvPr>
        </p:nvGraphicFramePr>
        <p:xfrm>
          <a:off x="471489" y="1519420"/>
          <a:ext cx="5915026" cy="8291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206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</TotalTime>
  <Words>85</Words>
  <Application>Microsoft Office PowerPoint</Application>
  <PresentationFormat>Panorámica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ORGANIGRAMA POSITIVA 101.1 FM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POSITIVA 101.1 FM</dc:title>
  <dc:creator>Jacqueline Enriquez</dc:creator>
  <cp:lastModifiedBy>Jacqueline Enriquez</cp:lastModifiedBy>
  <cp:revision>16</cp:revision>
  <dcterms:created xsi:type="dcterms:W3CDTF">2016-05-02T16:15:34Z</dcterms:created>
  <dcterms:modified xsi:type="dcterms:W3CDTF">2020-10-02T19:38:48Z</dcterms:modified>
</cp:coreProperties>
</file>